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12"/>
    <p:restoredTop sz="95872"/>
  </p:normalViewPr>
  <p:slideViewPr>
    <p:cSldViewPr snapToGrid="0" snapToObjects="1">
      <p:cViewPr>
        <p:scale>
          <a:sx n="117" d="100"/>
          <a:sy n="117" d="100"/>
        </p:scale>
        <p:origin x="-1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D8E61E1-59E3-524E-B6B2-8AAF93FEA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FDAF8B37-A6A3-3242-99CF-A8F3E4A6A5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78A07EB-D7C3-0C40-9AA8-2F294AE48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5/2/2023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3694483-87A0-A14F-B881-90A3C0610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DAF13CA-FE8B-A144-9C84-0EC270989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3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EB355CD-18B5-B848-BD81-6B9AAA059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49E11E17-0FF5-F143-8261-C1E641188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B631A0A-4DB0-2142-B438-63381EBCD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95E5428-9EBC-674A-A9B4-0915A4BF2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3EBE12A-D77C-7242-A700-F571C077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79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22B0329F-6E10-F74A-9A66-72746FCA7C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D0E1AD3C-98FE-CF40-BDBD-8CF433893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7CBBBDB-7544-E84C-BF08-79793DB1F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E20DBD6-4126-9548-88DF-60407AC5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E4D96B7-7578-0747-AE3C-C1843266F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09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59776AD-4922-4E48-9E19-B73FD49BB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2584890-C2AE-DA42-A1B0-7A2D2A6DC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9650FA9-C8F6-4B47-B8B6-9C65CCB8B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5BA9263-26A6-7C48-899D-88C79861C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6AF5BA6-107E-EE4C-AA3F-9785F4188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10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0BA6866-D83A-B54E-A598-AD23DB21D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7E3C0AC4-575E-0C46-8309-8D9AF78AB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1A5AFBA-7AAD-0E48-94F8-F21197B81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93FEEE3-E3C9-EB46-AEDC-2F23CDE40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32057F8-0823-AE48-809C-05D0FE463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4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DF67E34-8481-C04E-A6B4-54A4E5A02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8ECAFE65-EF97-FB4F-B843-495094EB6A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7F8A538D-2261-2F44-A2AE-A601FB4EA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43886C5C-9B39-A447-838E-CD94A5012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29AF29BF-50AE-874B-A026-99543005D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11C40084-F0FF-AB41-862F-D9B633A08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6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0E47B56-E4AA-3549-BC6C-A50D471BB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8EF5CF1E-82F7-004B-8099-F856811F3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237CBB36-33D6-8749-9A5E-DCF575D94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1FAA71DA-C14F-5F4D-8BC7-9D2AA8137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4CCF27E6-1409-7146-B16A-73FC894EB5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B68B79EC-0F27-DE4B-9CD3-5F5467F72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E817F533-BA0E-DA4C-B50A-4F8C9802A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D67ABB9C-F85A-204D-895D-88CEF3999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75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A063C2B-0994-034A-A9CB-3EC6FAF12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EA443BA9-C330-CE48-8098-BE39FEC25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7CF63A3E-F156-7640-9328-034A44FFB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DB3811E0-DAE4-7446-9E30-7E2090EDC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96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FDA6F108-CD77-6F44-BF6F-B879CEF55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D761693E-29EE-A347-9E28-9C074DFCB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DF5509DA-259C-DF4A-996A-33929E411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4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B033C2C-F1E2-274C-8CB2-6C8C5064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B23A258D-9D9F-4B48-85DD-D349FB3F9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4AD3D9E8-F6E0-E847-A365-6F4804BA5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7DD515BA-D765-FE48-9E72-BAF3D1D3F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5BD49DFC-876A-DB4A-8794-7C00DC929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72CCDD3C-6F55-864B-93E9-41AFC87D1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00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77343F3-BAEC-774F-9B54-902C41785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015A006E-D676-DB45-BE43-B6ABA0113D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17C1CC7A-C5C3-964A-ABD9-D7679B47F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173C8399-BAE9-5244-9EE2-5783A7FD7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B519DB4A-F56A-2C45-A615-1B0F0D018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0B3D326A-D291-7A4B-B74A-207BFC649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42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A3158A70-6C92-644E-AEB2-4815B5D7F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427EF3EF-AEE9-CD49-900A-DBA728A73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83E7BA0-F9DB-6B47-98B0-8707BA1B0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5/2/2023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CF80618-260C-854B-9F30-D630EFB4F8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4AEB350-49AC-7D45-8BE8-6F284A62AC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03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FE3B22B-EA76-A041-AB53-428F3E1402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Sport und Gesundheit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866C2EEB-1AB7-2E4E-8CDB-BC8CC03DB8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Angebot im Wahlpflichtbereich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7056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85CA2F5-7669-9543-8DA1-C2A798184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kann ich unter dem Fach Sport und Gesundheit verstehen?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F83A3427-6495-4B4E-8F47-7ECFE19C4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Das Fach Sport und Gesundheit setzt sich mit den Wirkweisen von Sport und Bewegung auf unseren Körper und unsere Psyche auseinander</a:t>
            </a:r>
          </a:p>
          <a:p>
            <a:r>
              <a:rPr lang="de-DE" dirty="0"/>
              <a:t>Warum treiben wir Sport?</a:t>
            </a:r>
          </a:p>
          <a:p>
            <a:r>
              <a:rPr lang="de-DE" dirty="0"/>
              <a:t>Welche Ziele verfolgen wir mit unserem Sporttreiben?</a:t>
            </a:r>
          </a:p>
          <a:p>
            <a:r>
              <a:rPr lang="de-DE" dirty="0"/>
              <a:t>Wie wirkt sich Sport auf unsere Gesundheit aus?</a:t>
            </a:r>
          </a:p>
          <a:p>
            <a:r>
              <a:rPr lang="de-DE" dirty="0"/>
              <a:t>Es ist eine Kombination aus sportwissenschaftlicher Theorie und Praxis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002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B97AB5B-E926-AB4E-80A7-3B470EAB0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Ziele verfolgt der </a:t>
            </a:r>
            <a:r>
              <a:rPr lang="de-DE" dirty="0" smtClean="0"/>
              <a:t>Kurs?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E37E1F3-D684-3545-89EF-2614CCD7E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Die Schülerinnen und Schüler…</a:t>
            </a:r>
          </a:p>
          <a:p>
            <a:r>
              <a:rPr lang="de-DE" dirty="0"/>
              <a:t>l</a:t>
            </a:r>
            <a:r>
              <a:rPr lang="de-DE" dirty="0" smtClean="0"/>
              <a:t>ernen </a:t>
            </a:r>
            <a:r>
              <a:rPr lang="de-DE" dirty="0"/>
              <a:t>den vielfältigen Einfluss von Sport und Bewegung kennen</a:t>
            </a:r>
          </a:p>
          <a:p>
            <a:r>
              <a:rPr lang="de-DE" dirty="0" smtClean="0"/>
              <a:t>können </a:t>
            </a:r>
            <a:r>
              <a:rPr lang="de-DE" dirty="0"/>
              <a:t>ihre individuellen Zielsetzungen und Fragestellungen in die Gestaltung des Unterrichts mit einbringen</a:t>
            </a:r>
          </a:p>
          <a:p>
            <a:r>
              <a:rPr lang="de-DE" dirty="0"/>
              <a:t>e</a:t>
            </a:r>
            <a:r>
              <a:rPr lang="de-DE" dirty="0" smtClean="0"/>
              <a:t>rlangen </a:t>
            </a:r>
            <a:r>
              <a:rPr lang="de-DE" dirty="0"/>
              <a:t>theoretische Hintergründe (z.B. wie funktioniert das Herz-Kreislauf-System, wie arbeitet das Muskel-Skelett-System)</a:t>
            </a:r>
          </a:p>
          <a:p>
            <a:r>
              <a:rPr lang="de-DE" dirty="0"/>
              <a:t>t</a:t>
            </a:r>
            <a:r>
              <a:rPr lang="de-DE" dirty="0" smtClean="0"/>
              <a:t>esten </a:t>
            </a:r>
            <a:r>
              <a:rPr lang="de-DE" dirty="0"/>
              <a:t>theoretisches Wissen in der Praxis (z.B. </a:t>
            </a:r>
            <a:r>
              <a:rPr lang="de-DE" dirty="0" smtClean="0"/>
              <a:t>Wie </a:t>
            </a:r>
            <a:r>
              <a:rPr lang="de-DE" dirty="0"/>
              <a:t>kann ich mein Herz-Kreislauf-System </a:t>
            </a:r>
            <a:r>
              <a:rPr lang="de-DE" dirty="0" smtClean="0"/>
              <a:t>trainieren? Wie </a:t>
            </a:r>
            <a:r>
              <a:rPr lang="de-DE" dirty="0"/>
              <a:t>kann ich Rückenschmerzen </a:t>
            </a:r>
            <a:r>
              <a:rPr lang="de-DE" dirty="0" smtClean="0"/>
              <a:t>entgegenwirken? </a:t>
            </a:r>
            <a:r>
              <a:rPr lang="de-DE" dirty="0"/>
              <a:t>Wie reagiere ich auf </a:t>
            </a:r>
            <a:r>
              <a:rPr lang="de-DE" dirty="0" smtClean="0"/>
              <a:t>Stress?)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1866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B5DCCF5-E16D-6349-AA30-2893E25C8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Inhalte werden vermittelt?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xmlns="" id="{0C785F55-3DC7-FE46-94B2-F5F069ACCF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742779"/>
              </p:ext>
            </p:extLst>
          </p:nvPr>
        </p:nvGraphicFramePr>
        <p:xfrm>
          <a:off x="1005840" y="1539875"/>
          <a:ext cx="10016490" cy="5851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8690">
                  <a:extLst>
                    <a:ext uri="{9D8B030D-6E8A-4147-A177-3AD203B41FA5}">
                      <a16:colId xmlns:a16="http://schemas.microsoft.com/office/drawing/2014/main" xmlns="" val="391691705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1298511195"/>
                    </a:ext>
                  </a:extLst>
                </a:gridCol>
              </a:tblGrid>
              <a:tr h="310883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9.1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9724049"/>
                  </a:ext>
                </a:extLst>
              </a:tr>
              <a:tr h="2630908">
                <a:tc>
                  <a:txBody>
                    <a:bodyPr/>
                    <a:lstStyle/>
                    <a:p>
                      <a:r>
                        <a:rPr lang="de-DE" dirty="0"/>
                        <a:t>Warum treiben wir Sport?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Was motiviert uns zum Sporttreiben?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Welche Ziele verfolgen wir?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Leistungssport/ Gesundheitssport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dirty="0"/>
                    </a:p>
                    <a:p>
                      <a:r>
                        <a:rPr lang="de-DE" dirty="0"/>
                        <a:t>Welche Wirkweisen hat Sport in Bezug auf…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… unsere Psyche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… unser Herz-Kreislauf-System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… unseren Stoffwechsel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…unseren Bewegungsapparat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Projektarbeit: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Entwicklung eines (neuen) Sportfestes für das </a:t>
                      </a:r>
                      <a:r>
                        <a:rPr lang="de-DE" dirty="0" err="1"/>
                        <a:t>LvD</a:t>
                      </a:r>
                      <a:endParaRPr lang="de-D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Organisation und Durchführung des Sportfestes zum Ende des Schuljahres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dirty="0"/>
                        <a:t>Stoffwechsel/Ernährung: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Wie funktioniert unser Stoffwechsel?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Was braucht unser Körper an Nährstoffen? Gesundheits- vs. Leistungssportler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Aktuelle Ernährungstrends und Ernährungsmythen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4958506"/>
                  </a:ext>
                </a:extLst>
              </a:tr>
              <a:tr h="237633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dirty="0"/>
                        <a:t>Wirkung von Sport auf unsere Psyche: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Freisetzung von Botenstoffen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Wie überwinden wir den Schweinehund?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Wie kann ich mich selbst zum Sporttreiben motivieren?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Wie hilft mir Sport im Umgang mit Stress?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Wie wirkt Sport auf unser HKS: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Wie ist das HKS aufgebaut und wie lässt es sich durch Sport beeinflussen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Praxis: Gestaltung eines Ausdauertrainings nach individueller Zielsetzung (Gesundheit, unterstützend zur </a:t>
                      </a:r>
                      <a:r>
                        <a:rPr lang="de-DE" dirty="0" smtClean="0"/>
                        <a:t>eigenen </a:t>
                      </a:r>
                      <a:r>
                        <a:rPr lang="de-DE" dirty="0"/>
                        <a:t>Sportart, etc.)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0817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280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B414993-835C-E547-88A6-29B0A7006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Inhalte werden vermittelt?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xmlns="" id="{891D9350-9D29-5447-A93F-B12E07CC3B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501020"/>
              </p:ext>
            </p:extLst>
          </p:nvPr>
        </p:nvGraphicFramePr>
        <p:xfrm>
          <a:off x="838200" y="1825625"/>
          <a:ext cx="10515600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102662228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37664735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1904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Bewegungsapparat: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Muskel-Skelett-System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Wie </a:t>
                      </a:r>
                      <a:r>
                        <a:rPr lang="de-DE" dirty="0" smtClean="0"/>
                        <a:t>arbeitet die </a:t>
                      </a:r>
                      <a:r>
                        <a:rPr lang="de-DE" dirty="0"/>
                        <a:t>Muskulatur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Gelenke, Sehnen und Bänder</a:t>
                      </a:r>
                    </a:p>
                    <a:p>
                      <a:r>
                        <a:rPr lang="de-DE" dirty="0"/>
                        <a:t>Praxisteil: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Wirkweisen von funktionellen Übungen auf unseren Bewegungsapparat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Prävention: Rückenschule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Rehabilitation: Sport nach Verletzungen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Leistungsorientierter Sport: Athletiktraining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Sportmotorik: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Schwerpunkt </a:t>
                      </a:r>
                      <a:r>
                        <a:rPr lang="de-DE" dirty="0"/>
                        <a:t>Koordination und </a:t>
                      </a:r>
                      <a:r>
                        <a:rPr lang="de-DE" dirty="0" smtClean="0"/>
                        <a:t>koordinatives </a:t>
                      </a:r>
                      <a:r>
                        <a:rPr lang="de-DE" dirty="0"/>
                        <a:t>Training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Zusammenspiel des Gehirns, unseres Nervensystems und der Muskulatur</a:t>
                      </a:r>
                    </a:p>
                    <a:p>
                      <a:r>
                        <a:rPr lang="de-DE" dirty="0"/>
                        <a:t>Praxis: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Förderung der koordinativen </a:t>
                      </a:r>
                      <a:r>
                        <a:rPr lang="de-DE" dirty="0" smtClean="0"/>
                        <a:t>Fähigkeiten</a:t>
                      </a:r>
                      <a:endParaRPr lang="de-D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Life </a:t>
                      </a:r>
                      <a:r>
                        <a:rPr lang="de-DE" dirty="0" err="1"/>
                        <a:t>Kinetic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6906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4337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68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3A791E5-62AA-2747-A7DC-D11EBC97E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Wer sollte den Kurs wählen?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E0D5136-876A-9F4D-B700-D42DC704D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Schülerinnen und Schüler, die</a:t>
            </a:r>
          </a:p>
          <a:p>
            <a:r>
              <a:rPr lang="de-DE" dirty="0"/>
              <a:t>sich für Sport, Bewegung und aktuelle Gesundheitsthemen </a:t>
            </a:r>
            <a:r>
              <a:rPr lang="de-DE" dirty="0" smtClean="0"/>
              <a:t>interessieren.</a:t>
            </a:r>
            <a:endParaRPr lang="de-DE" dirty="0"/>
          </a:p>
          <a:p>
            <a:r>
              <a:rPr lang="de-DE" dirty="0"/>
              <a:t>l</a:t>
            </a:r>
            <a:r>
              <a:rPr lang="de-DE" dirty="0" smtClean="0"/>
              <a:t>eistungsorientiert </a:t>
            </a:r>
            <a:r>
              <a:rPr lang="de-DE" dirty="0"/>
              <a:t>Sport treiben und in ihrer Sportart neue Ziele und Impulse erfahren </a:t>
            </a:r>
            <a:r>
              <a:rPr lang="de-DE" dirty="0" smtClean="0"/>
              <a:t>möchten.</a:t>
            </a:r>
            <a:endParaRPr lang="de-DE" dirty="0"/>
          </a:p>
          <a:p>
            <a:r>
              <a:rPr lang="de-DE" dirty="0"/>
              <a:t>gerne Theorie und Praxis </a:t>
            </a:r>
            <a:r>
              <a:rPr lang="de-DE" dirty="0" smtClean="0"/>
              <a:t>verknüpfen.</a:t>
            </a:r>
            <a:endParaRPr lang="de-DE" dirty="0"/>
          </a:p>
          <a:p>
            <a:r>
              <a:rPr lang="de-DE" dirty="0"/>
              <a:t>gerne </a:t>
            </a:r>
            <a:r>
              <a:rPr lang="de-DE" dirty="0" smtClean="0"/>
              <a:t>Projekte </a:t>
            </a:r>
            <a:r>
              <a:rPr lang="de-DE" dirty="0"/>
              <a:t>entwickeln und </a:t>
            </a:r>
            <a:r>
              <a:rPr lang="de-DE" dirty="0" smtClean="0"/>
              <a:t>durchführen.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3571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417</Words>
  <Application>Microsoft Office PowerPoint</Application>
  <PresentationFormat>Benutzerdefiniert</PresentationFormat>
  <Paragraphs>67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Office</vt:lpstr>
      <vt:lpstr>Sport und Gesundheit</vt:lpstr>
      <vt:lpstr>Was kann ich unter dem Fach Sport und Gesundheit verstehen?</vt:lpstr>
      <vt:lpstr>Welche Ziele verfolgt der Kurs? </vt:lpstr>
      <vt:lpstr>Welche Inhalte werden vermittelt?</vt:lpstr>
      <vt:lpstr>Welche Inhalte werden vermittelt?</vt:lpstr>
      <vt:lpstr>Wer sollte den Kurs wählen?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 und Gesundheit</dc:title>
  <dc:creator>Janina Schauerte-Lüke</dc:creator>
  <cp:lastModifiedBy>Philipp</cp:lastModifiedBy>
  <cp:revision>12</cp:revision>
  <dcterms:created xsi:type="dcterms:W3CDTF">2023-04-24T18:12:06Z</dcterms:created>
  <dcterms:modified xsi:type="dcterms:W3CDTF">2023-05-02T15:05:41Z</dcterms:modified>
</cp:coreProperties>
</file>