
<file path=[Content_Types].xml><?xml version="1.0" encoding="utf-8"?>
<Types xmlns="http://schemas.openxmlformats.org/package/2006/content-types">
  <Override PartName="/_rels/.rels" ContentType="application/vnd.openxmlformats-package.relationships+xml"/>
  <Override PartName="/ppt/slides/_rels/slide6.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slide6.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0.xml" ContentType="application/vnd.openxmlformats-officedocument.presentationml.slideLayout+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17.xml" ContentType="application/vnd.openxmlformats-officedocument.presentationml.slideLayout+xml"/>
  <Override PartName="/ppt/slideLayouts/slideLayout9.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Override PartName="/ppt/slideLayouts/slideLayout12.xml" ContentType="application/vnd.openxmlformats-officedocument.presentationml.slideLayout+xml"/>
  <Override PartName="/ppt/slideLayouts/slideLayout4.xml" ContentType="application/vnd.openxmlformats-officedocument.presentationml.slideLayout+xml"/>
  <Override PartName="/ppt/slideLayouts/slideLayout13.xml" ContentType="application/vnd.openxmlformats-officedocument.presentationml.slideLayout+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10.xml.rels" ContentType="application/vnd.openxmlformats-package.relationships+xml"/>
  <Override PartName="/ppt/slideLayouts/_rels/slideLayout17.xml.rels" ContentType="application/vnd.openxmlformats-package.relationships+xml"/>
  <Override PartName="/ppt/slideLayouts/_rels/slideLayout9.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1.xml.rels" ContentType="application/vnd.openxmlformats-package.relationships+xml"/>
  <Override PartName="/ppt/slideLayouts/_rels/slideLayout7.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11.xml.rels" ContentType="application/vnd.openxmlformats-package.relationships+xml"/>
  <Override PartName="/ppt/slideLayouts/_rels/slideLayout18.xml.rels" ContentType="application/vnd.openxmlformats-package.relationships+xml"/>
  <Override PartName="/ppt/slideLayouts/_rels/slideLayout12.xml.rels" ContentType="application/vnd.openxmlformats-package.relationships+xml"/>
  <Override PartName="/ppt/slideLayouts/_rels/slideLayout19.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22.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slideLayout5.xml" ContentType="application/vnd.openxmlformats-officedocument.presentationml.slideLayout+xml"/>
  <Override PartName="/ppt/slideLayouts/slideLayout14.xml" ContentType="application/vnd.openxmlformats-officedocument.presentationml.slideLayout+xml"/>
  <Override PartName="/ppt/slideLayouts/slideLayout6.xml" ContentType="application/vnd.openxmlformats-officedocument.presentationml.slideLayout+xml"/>
  <Override PartName="/ppt/slideLayouts/slideLayout15.xml" ContentType="application/vnd.openxmlformats-officedocument.presentationml.slideLayout+xml"/>
  <Override PartName="/ppt/slideLayouts/slideLayout7.xml" ContentType="application/vnd.openxmlformats-officedocument.presentationml.slideLayout+xml"/>
  <Override PartName="/ppt/slideLayouts/slideLayout16.xml" ContentType="application/vnd.openxmlformats-officedocument.presentationml.slideLayout+xml"/>
  <Override PartName="/ppt/slideLayouts/slideLayout22.xml" ContentType="application/vnd.openxmlformats-officedocument.presentationml.slideLayout+xml"/>
  <Override PartName="/ppt/presentation.xml" ContentType="application/vnd.openxmlformats-officedocument.presentationml.presentation.main+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theme/theme2.xml" ContentType="application/vnd.openxmlformats-officedocument.theme+xml"/>
  <Override PartName="/ppt/theme/theme1.xml" ContentType="application/vnd.openxmlformats-officedocument.theme+xml"/>
  <Override PartName="/ppt/_rels/presentation.xml.rels" ContentType="application/vnd.openxmlformats-package.relationships+xml"/>
  <Override PartName="/ppt/media/image14.png" ContentType="image/png"/>
  <Override PartName="/ppt/media/image13.png" ContentType="image/png"/>
  <Override PartName="/ppt/media/image12.png" ContentType="image/png"/>
  <Override PartName="/ppt/media/image11.png" ContentType="image/png"/>
  <Override PartName="/ppt/media/image4.png" ContentType="image/png"/>
  <Override PartName="/ppt/media/image3.png" ContentType="image/png"/>
  <Override PartName="/ppt/media/image2.png" ContentType="image/png"/>
  <Override PartName="/ppt/media/image1.png" ContentType="image/png"/>
  <Override PartName="/ppt/media/image5.png" ContentType="image/png"/>
  <Override PartName="/ppt/media/image6.png" ContentType="image/png"/>
  <Override PartName="/ppt/media/image7.png" ContentType="image/png"/>
  <Override PartName="/ppt/media/image8.png" ContentType="image/png"/>
  <Override PartName="/ppt/media/image10.png" ContentType="image/png"/>
  <Override PartName="/ppt/media/image9.png" ContentType="image/png"/>
  <Override PartName="/docProps/custom.xml" ContentType="application/vnd.openxmlformats-officedocument.custom-properties+xml"/>
  <Override PartName="/docProps/app.xml" ContentType="application/vnd.openxmlformats-officedocument.extended-properties+xml"/>
  <Override PartName="/docProps/core.xml" ContentType="application/vnd.openxmlformats-package.core-propertie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Lst>
  <p:sldSz cx="9144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5.png"/><Relationship Id="rId3" Type="http://schemas.openxmlformats.org/officeDocument/2006/relationships/image" Target="../media/image6.png"/>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457200" y="273600"/>
            <a:ext cx="8229240" cy="1144800"/>
          </a:xfrm>
          <a:prstGeom prst="rect">
            <a:avLst/>
          </a:prstGeom>
        </p:spPr>
        <p:txBody>
          <a:bodyPr lIns="0" rIns="0" tIns="0" bIns="0" anchor="ctr"/>
          <a:p>
            <a:pPr algn="ctr"/>
            <a:endParaRPr b="0" lang="de-DE" sz="4400" spc="-1" strike="noStrike">
              <a:solidFill>
                <a:srgbClr val="000000"/>
              </a:solidFill>
              <a:uFill>
                <a:solidFill>
                  <a:srgbClr val="ffffff"/>
                </a:solidFill>
              </a:uFill>
              <a:latin typeface="Arial"/>
            </a:endParaRPr>
          </a:p>
        </p:txBody>
      </p:sp>
      <p:sp>
        <p:nvSpPr>
          <p:cNvPr id="25" name="PlaceHolder 2"/>
          <p:cNvSpPr>
            <a:spLocks noGrp="1"/>
          </p:cNvSpPr>
          <p:nvPr>
            <p:ph type="body"/>
          </p:nvPr>
        </p:nvSpPr>
        <p:spPr>
          <a:xfrm>
            <a:off x="457200" y="1604520"/>
            <a:ext cx="8229240" cy="1896840"/>
          </a:xfrm>
          <a:prstGeom prst="rect">
            <a:avLst/>
          </a:prstGeom>
        </p:spPr>
        <p:txBody>
          <a:bodyPr lIns="0" rIns="0" tIns="0" bIns="0"/>
          <a:p>
            <a:endParaRPr b="0" lang="de-DE" sz="3200" spc="-1" strike="noStrike">
              <a:solidFill>
                <a:srgbClr val="000000"/>
              </a:solidFill>
              <a:uFill>
                <a:solidFill>
                  <a:srgbClr val="ffffff"/>
                </a:solidFill>
              </a:uFill>
              <a:latin typeface="Arial"/>
            </a:endParaRPr>
          </a:p>
        </p:txBody>
      </p:sp>
      <p:sp>
        <p:nvSpPr>
          <p:cNvPr id="26" name="PlaceHolder 3"/>
          <p:cNvSpPr>
            <a:spLocks noGrp="1"/>
          </p:cNvSpPr>
          <p:nvPr>
            <p:ph type="body"/>
          </p:nvPr>
        </p:nvSpPr>
        <p:spPr>
          <a:xfrm>
            <a:off x="457200" y="3682080"/>
            <a:ext cx="8229240" cy="1896840"/>
          </a:xfrm>
          <a:prstGeom prst="rect">
            <a:avLst/>
          </a:prstGeom>
        </p:spPr>
        <p:txBody>
          <a:bodyPr lIns="0" rIns="0" tIns="0" bIns="0"/>
          <a:p>
            <a:endParaRPr b="0" lang="de-DE" sz="3200" spc="-1" strike="noStrike">
              <a:solidFill>
                <a:srgbClr val="000000"/>
              </a:solidFill>
              <a:uFill>
                <a:solidFill>
                  <a:srgbClr val="ffffff"/>
                </a:solidFill>
              </a:u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p:spPr>
        <p:txBody>
          <a:bodyPr lIns="0" rIns="0" tIns="0" bIns="0" anchor="ctr"/>
          <a:p>
            <a:pPr algn="ctr"/>
            <a:endParaRPr b="0" lang="de-DE" sz="4400" spc="-1" strike="noStrike">
              <a:solidFill>
                <a:srgbClr val="000000"/>
              </a:solidFill>
              <a:uFill>
                <a:solidFill>
                  <a:srgbClr val="ffffff"/>
                </a:solidFill>
              </a:uFill>
              <a:latin typeface="Arial"/>
            </a:endParaRPr>
          </a:p>
        </p:txBody>
      </p:sp>
      <p:sp>
        <p:nvSpPr>
          <p:cNvPr id="28" name="PlaceHolder 2"/>
          <p:cNvSpPr>
            <a:spLocks noGrp="1"/>
          </p:cNvSpPr>
          <p:nvPr>
            <p:ph type="body"/>
          </p:nvPr>
        </p:nvSpPr>
        <p:spPr>
          <a:xfrm>
            <a:off x="457200" y="1604520"/>
            <a:ext cx="4015800" cy="1896840"/>
          </a:xfrm>
          <a:prstGeom prst="rect">
            <a:avLst/>
          </a:prstGeom>
        </p:spPr>
        <p:txBody>
          <a:bodyPr lIns="0" rIns="0" tIns="0" bIns="0"/>
          <a:p>
            <a:endParaRPr b="0" lang="de-DE" sz="3200" spc="-1" strike="noStrike">
              <a:solidFill>
                <a:srgbClr val="000000"/>
              </a:solidFill>
              <a:uFill>
                <a:solidFill>
                  <a:srgbClr val="ffffff"/>
                </a:solidFill>
              </a:uFill>
              <a:latin typeface="Arial"/>
            </a:endParaRPr>
          </a:p>
        </p:txBody>
      </p:sp>
      <p:sp>
        <p:nvSpPr>
          <p:cNvPr id="29" name="PlaceHolder 3"/>
          <p:cNvSpPr>
            <a:spLocks noGrp="1"/>
          </p:cNvSpPr>
          <p:nvPr>
            <p:ph type="body"/>
          </p:nvPr>
        </p:nvSpPr>
        <p:spPr>
          <a:xfrm>
            <a:off x="4674240" y="1604520"/>
            <a:ext cx="4015800" cy="1896840"/>
          </a:xfrm>
          <a:prstGeom prst="rect">
            <a:avLst/>
          </a:prstGeom>
        </p:spPr>
        <p:txBody>
          <a:bodyPr lIns="0" rIns="0" tIns="0" bIns="0"/>
          <a:p>
            <a:endParaRPr b="0" lang="de-DE" sz="3200" spc="-1" strike="noStrike">
              <a:solidFill>
                <a:srgbClr val="000000"/>
              </a:solidFill>
              <a:uFill>
                <a:solidFill>
                  <a:srgbClr val="ffffff"/>
                </a:solidFill>
              </a:uFill>
              <a:latin typeface="Arial"/>
            </a:endParaRPr>
          </a:p>
        </p:txBody>
      </p:sp>
      <p:sp>
        <p:nvSpPr>
          <p:cNvPr id="30" name="PlaceHolder 4"/>
          <p:cNvSpPr>
            <a:spLocks noGrp="1"/>
          </p:cNvSpPr>
          <p:nvPr>
            <p:ph type="body"/>
          </p:nvPr>
        </p:nvSpPr>
        <p:spPr>
          <a:xfrm>
            <a:off x="4674240" y="3682080"/>
            <a:ext cx="4015800" cy="1896840"/>
          </a:xfrm>
          <a:prstGeom prst="rect">
            <a:avLst/>
          </a:prstGeom>
        </p:spPr>
        <p:txBody>
          <a:bodyPr lIns="0" rIns="0" tIns="0" bIns="0"/>
          <a:p>
            <a:endParaRPr b="0" lang="de-DE" sz="3200" spc="-1" strike="noStrike">
              <a:solidFill>
                <a:srgbClr val="000000"/>
              </a:solidFill>
              <a:uFill>
                <a:solidFill>
                  <a:srgbClr val="ffffff"/>
                </a:solidFill>
              </a:uFill>
              <a:latin typeface="Arial"/>
            </a:endParaRPr>
          </a:p>
        </p:txBody>
      </p:sp>
      <p:sp>
        <p:nvSpPr>
          <p:cNvPr id="31" name="PlaceHolder 5"/>
          <p:cNvSpPr>
            <a:spLocks noGrp="1"/>
          </p:cNvSpPr>
          <p:nvPr>
            <p:ph type="body"/>
          </p:nvPr>
        </p:nvSpPr>
        <p:spPr>
          <a:xfrm>
            <a:off x="457200" y="3682080"/>
            <a:ext cx="4015800" cy="1896840"/>
          </a:xfrm>
          <a:prstGeom prst="rect">
            <a:avLst/>
          </a:prstGeom>
        </p:spPr>
        <p:txBody>
          <a:bodyPr lIns="0" rIns="0" tIns="0" bIns="0"/>
          <a:p>
            <a:endParaRPr b="0" lang="de-DE" sz="3200" spc="-1" strike="noStrike">
              <a:solidFill>
                <a:srgbClr val="000000"/>
              </a:solidFill>
              <a:uFill>
                <a:solidFill>
                  <a:srgbClr val="ffffff"/>
                </a:solidFill>
              </a:u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457200" y="273600"/>
            <a:ext cx="8229240" cy="1144800"/>
          </a:xfrm>
          <a:prstGeom prst="rect">
            <a:avLst/>
          </a:prstGeom>
        </p:spPr>
        <p:txBody>
          <a:bodyPr lIns="0" rIns="0" tIns="0" bIns="0" anchor="ctr"/>
          <a:p>
            <a:pPr algn="ctr"/>
            <a:endParaRPr b="0" lang="de-DE" sz="4400" spc="-1" strike="noStrike">
              <a:solidFill>
                <a:srgbClr val="000000"/>
              </a:solidFill>
              <a:uFill>
                <a:solidFill>
                  <a:srgbClr val="ffffff"/>
                </a:solidFill>
              </a:uFill>
              <a:latin typeface="Arial"/>
            </a:endParaRPr>
          </a:p>
        </p:txBody>
      </p:sp>
      <p:sp>
        <p:nvSpPr>
          <p:cNvPr id="33" name="PlaceHolder 2"/>
          <p:cNvSpPr>
            <a:spLocks noGrp="1"/>
          </p:cNvSpPr>
          <p:nvPr>
            <p:ph type="body"/>
          </p:nvPr>
        </p:nvSpPr>
        <p:spPr>
          <a:xfrm>
            <a:off x="457200" y="1604520"/>
            <a:ext cx="8229240" cy="3977280"/>
          </a:xfrm>
          <a:prstGeom prst="rect">
            <a:avLst/>
          </a:prstGeom>
        </p:spPr>
        <p:txBody>
          <a:bodyPr lIns="0" rIns="0" tIns="0" bIns="0"/>
          <a:p>
            <a:endParaRPr b="0" lang="de-DE" sz="3200" spc="-1" strike="noStrike">
              <a:solidFill>
                <a:srgbClr val="000000"/>
              </a:solidFill>
              <a:uFill>
                <a:solidFill>
                  <a:srgbClr val="ffffff"/>
                </a:solidFill>
              </a:uFill>
              <a:latin typeface="Arial"/>
            </a:endParaRPr>
          </a:p>
        </p:txBody>
      </p:sp>
      <p:sp>
        <p:nvSpPr>
          <p:cNvPr id="34" name="PlaceHolder 3"/>
          <p:cNvSpPr>
            <a:spLocks noGrp="1"/>
          </p:cNvSpPr>
          <p:nvPr>
            <p:ph type="body"/>
          </p:nvPr>
        </p:nvSpPr>
        <p:spPr>
          <a:xfrm>
            <a:off x="457200" y="1604520"/>
            <a:ext cx="8229240" cy="3977280"/>
          </a:xfrm>
          <a:prstGeom prst="rect">
            <a:avLst/>
          </a:prstGeom>
        </p:spPr>
        <p:txBody>
          <a:bodyPr lIns="0" rIns="0" tIns="0" bIns="0"/>
          <a:p>
            <a:endParaRPr b="0" lang="de-DE" sz="3200" spc="-1" strike="noStrike">
              <a:solidFill>
                <a:srgbClr val="000000"/>
              </a:solidFill>
              <a:uFill>
                <a:solidFill>
                  <a:srgbClr val="ffffff"/>
                </a:solidFill>
              </a:uFill>
              <a:latin typeface="Arial"/>
            </a:endParaRPr>
          </a:p>
        </p:txBody>
      </p:sp>
      <p:pic>
        <p:nvPicPr>
          <p:cNvPr id="35" name="" descr=""/>
          <p:cNvPicPr/>
          <p:nvPr/>
        </p:nvPicPr>
        <p:blipFill>
          <a:blip r:embed="rId2"/>
          <a:stretch/>
        </p:blipFill>
        <p:spPr>
          <a:xfrm>
            <a:off x="2079000" y="1604520"/>
            <a:ext cx="4984920" cy="3977280"/>
          </a:xfrm>
          <a:prstGeom prst="rect">
            <a:avLst/>
          </a:prstGeom>
          <a:ln>
            <a:noFill/>
          </a:ln>
        </p:spPr>
      </p:pic>
      <p:pic>
        <p:nvPicPr>
          <p:cNvPr id="36" name="" descr=""/>
          <p:cNvPicPr/>
          <p:nvPr/>
        </p:nvPicPr>
        <p:blipFill>
          <a:blip r:embed="rId3"/>
          <a:stretch/>
        </p:blipFill>
        <p:spPr>
          <a:xfrm>
            <a:off x="2079000" y="1604520"/>
            <a:ext cx="4984920" cy="3977280"/>
          </a:xfrm>
          <a:prstGeom prst="rect">
            <a:avLst/>
          </a:prstGeom>
          <a:ln>
            <a:noFill/>
          </a:ln>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1" name="PlaceHolder 1"/>
          <p:cNvSpPr>
            <a:spLocks noGrp="1"/>
          </p:cNvSpPr>
          <p:nvPr>
            <p:ph type="title"/>
          </p:nvPr>
        </p:nvSpPr>
        <p:spPr>
          <a:xfrm>
            <a:off x="457200" y="273600"/>
            <a:ext cx="8229240" cy="1144800"/>
          </a:xfrm>
          <a:prstGeom prst="rect">
            <a:avLst/>
          </a:prstGeom>
        </p:spPr>
        <p:txBody>
          <a:bodyPr lIns="0" rIns="0" tIns="0" bIns="0" anchor="ctr"/>
          <a:p>
            <a:pPr algn="ctr"/>
            <a:endParaRPr b="0" lang="de-DE" sz="4400" spc="-1" strike="noStrike">
              <a:solidFill>
                <a:srgbClr val="000000"/>
              </a:solidFill>
              <a:uFill>
                <a:solidFill>
                  <a:srgbClr val="ffffff"/>
                </a:solidFill>
              </a:uFill>
              <a:latin typeface="Arial"/>
            </a:endParaRPr>
          </a:p>
        </p:txBody>
      </p:sp>
      <p:sp>
        <p:nvSpPr>
          <p:cNvPr id="42" name="PlaceHolder 2"/>
          <p:cNvSpPr>
            <a:spLocks noGrp="1"/>
          </p:cNvSpPr>
          <p:nvPr>
            <p:ph type="subTitle"/>
          </p:nvPr>
        </p:nvSpPr>
        <p:spPr>
          <a:xfrm>
            <a:off x="457200" y="1604520"/>
            <a:ext cx="8229240" cy="3977280"/>
          </a:xfrm>
          <a:prstGeom prst="rect">
            <a:avLst/>
          </a:prstGeom>
        </p:spPr>
        <p:txBody>
          <a:bodyPr lIns="0" rIns="0" tIns="0" bIns="0" anchor="ctr"/>
          <a:p>
            <a:pPr algn="ctr"/>
            <a:endParaRPr b="0" lang="de-DE" sz="3200" spc="-1" strike="noStrike">
              <a:solidFill>
                <a:srgbClr val="000000"/>
              </a:solidFill>
              <a:uFill>
                <a:solidFill>
                  <a:srgbClr val="ffffff"/>
                </a:solidFill>
              </a:u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3" name="PlaceHolder 1"/>
          <p:cNvSpPr>
            <a:spLocks noGrp="1"/>
          </p:cNvSpPr>
          <p:nvPr>
            <p:ph type="title"/>
          </p:nvPr>
        </p:nvSpPr>
        <p:spPr>
          <a:xfrm>
            <a:off x="457200" y="273600"/>
            <a:ext cx="8229240" cy="1144800"/>
          </a:xfrm>
          <a:prstGeom prst="rect">
            <a:avLst/>
          </a:prstGeom>
        </p:spPr>
        <p:txBody>
          <a:bodyPr lIns="0" rIns="0" tIns="0" bIns="0" anchor="ctr"/>
          <a:p>
            <a:pPr algn="ctr"/>
            <a:endParaRPr b="0" lang="de-DE" sz="4400" spc="-1" strike="noStrike">
              <a:solidFill>
                <a:srgbClr val="000000"/>
              </a:solidFill>
              <a:uFill>
                <a:solidFill>
                  <a:srgbClr val="ffffff"/>
                </a:solidFill>
              </a:uFill>
              <a:latin typeface="Arial"/>
            </a:endParaRPr>
          </a:p>
        </p:txBody>
      </p:sp>
      <p:sp>
        <p:nvSpPr>
          <p:cNvPr id="44" name="PlaceHolder 2"/>
          <p:cNvSpPr>
            <a:spLocks noGrp="1"/>
          </p:cNvSpPr>
          <p:nvPr>
            <p:ph type="body"/>
          </p:nvPr>
        </p:nvSpPr>
        <p:spPr>
          <a:xfrm>
            <a:off x="457200" y="1604520"/>
            <a:ext cx="8229240" cy="3977280"/>
          </a:xfrm>
          <a:prstGeom prst="rect">
            <a:avLst/>
          </a:prstGeom>
        </p:spPr>
        <p:txBody>
          <a:bodyPr lIns="0" rIns="0" tIns="0" bIns="0"/>
          <a:p>
            <a:endParaRPr b="0" lang="de-DE" sz="3200" spc="-1" strike="noStrike">
              <a:solidFill>
                <a:srgbClr val="000000"/>
              </a:solidFill>
              <a:uFill>
                <a:solidFill>
                  <a:srgbClr val="ffffff"/>
                </a:solidFill>
              </a:u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5" name="PlaceHolder 1"/>
          <p:cNvSpPr>
            <a:spLocks noGrp="1"/>
          </p:cNvSpPr>
          <p:nvPr>
            <p:ph type="title"/>
          </p:nvPr>
        </p:nvSpPr>
        <p:spPr>
          <a:xfrm>
            <a:off x="457200" y="273600"/>
            <a:ext cx="8229240" cy="1144800"/>
          </a:xfrm>
          <a:prstGeom prst="rect">
            <a:avLst/>
          </a:prstGeom>
        </p:spPr>
        <p:txBody>
          <a:bodyPr lIns="0" rIns="0" tIns="0" bIns="0" anchor="ctr"/>
          <a:p>
            <a:pPr algn="ctr"/>
            <a:endParaRPr b="0" lang="de-DE" sz="4400" spc="-1" strike="noStrike">
              <a:solidFill>
                <a:srgbClr val="000000"/>
              </a:solidFill>
              <a:uFill>
                <a:solidFill>
                  <a:srgbClr val="ffffff"/>
                </a:solidFill>
              </a:uFill>
              <a:latin typeface="Arial"/>
            </a:endParaRPr>
          </a:p>
        </p:txBody>
      </p:sp>
      <p:sp>
        <p:nvSpPr>
          <p:cNvPr id="46" name="PlaceHolder 2"/>
          <p:cNvSpPr>
            <a:spLocks noGrp="1"/>
          </p:cNvSpPr>
          <p:nvPr>
            <p:ph type="body"/>
          </p:nvPr>
        </p:nvSpPr>
        <p:spPr>
          <a:xfrm>
            <a:off x="457200" y="1604520"/>
            <a:ext cx="4015800" cy="3977280"/>
          </a:xfrm>
          <a:prstGeom prst="rect">
            <a:avLst/>
          </a:prstGeom>
        </p:spPr>
        <p:txBody>
          <a:bodyPr lIns="0" rIns="0" tIns="0" bIns="0"/>
          <a:p>
            <a:endParaRPr b="0" lang="de-DE" sz="3200" spc="-1" strike="noStrike">
              <a:solidFill>
                <a:srgbClr val="000000"/>
              </a:solidFill>
              <a:uFill>
                <a:solidFill>
                  <a:srgbClr val="ffffff"/>
                </a:solidFill>
              </a:uFill>
              <a:latin typeface="Arial"/>
            </a:endParaRPr>
          </a:p>
        </p:txBody>
      </p:sp>
      <p:sp>
        <p:nvSpPr>
          <p:cNvPr id="47" name="PlaceHolder 3"/>
          <p:cNvSpPr>
            <a:spLocks noGrp="1"/>
          </p:cNvSpPr>
          <p:nvPr>
            <p:ph type="body"/>
          </p:nvPr>
        </p:nvSpPr>
        <p:spPr>
          <a:xfrm>
            <a:off x="4674240" y="1604520"/>
            <a:ext cx="4015800" cy="3977280"/>
          </a:xfrm>
          <a:prstGeom prst="rect">
            <a:avLst/>
          </a:prstGeom>
        </p:spPr>
        <p:txBody>
          <a:bodyPr lIns="0" rIns="0" tIns="0" bIns="0"/>
          <a:p>
            <a:endParaRPr b="0" lang="de-DE" sz="3200" spc="-1" strike="noStrike">
              <a:solidFill>
                <a:srgbClr val="000000"/>
              </a:solidFill>
              <a:uFill>
                <a:solidFill>
                  <a:srgbClr val="ffffff"/>
                </a:solidFill>
              </a:u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48" name="PlaceHolder 1"/>
          <p:cNvSpPr>
            <a:spLocks noGrp="1"/>
          </p:cNvSpPr>
          <p:nvPr>
            <p:ph type="title"/>
          </p:nvPr>
        </p:nvSpPr>
        <p:spPr>
          <a:xfrm>
            <a:off x="457200" y="273600"/>
            <a:ext cx="8229240" cy="1144800"/>
          </a:xfrm>
          <a:prstGeom prst="rect">
            <a:avLst/>
          </a:prstGeom>
        </p:spPr>
        <p:txBody>
          <a:bodyPr lIns="0" rIns="0" tIns="0" bIns="0" anchor="ctr"/>
          <a:p>
            <a:pPr algn="ctr"/>
            <a:endParaRPr b="0" lang="de-DE" sz="4400" spc="-1" strike="noStrike">
              <a:solidFill>
                <a:srgbClr val="000000"/>
              </a:solidFill>
              <a:uFill>
                <a:solidFill>
                  <a:srgbClr val="ffffff"/>
                </a:solidFill>
              </a:u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49" name="PlaceHolder 1"/>
          <p:cNvSpPr>
            <a:spLocks noGrp="1"/>
          </p:cNvSpPr>
          <p:nvPr>
            <p:ph type="subTitle"/>
          </p:nvPr>
        </p:nvSpPr>
        <p:spPr>
          <a:xfrm>
            <a:off x="457200" y="273600"/>
            <a:ext cx="8229240" cy="5307840"/>
          </a:xfrm>
          <a:prstGeom prst="rect">
            <a:avLst/>
          </a:prstGeom>
        </p:spPr>
        <p:txBody>
          <a:bodyPr lIns="0" rIns="0" tIns="0" bIns="0" anchor="ctr"/>
          <a:p>
            <a:pPr algn="ctr"/>
            <a:endParaRPr b="0" lang="de-DE" sz="3200" spc="-1" strike="noStrike">
              <a:solidFill>
                <a:srgbClr val="000000"/>
              </a:solidFill>
              <a:uFill>
                <a:solidFill>
                  <a:srgbClr val="ffffff"/>
                </a:solidFill>
              </a:u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457200" y="273600"/>
            <a:ext cx="8229240" cy="1144800"/>
          </a:xfrm>
          <a:prstGeom prst="rect">
            <a:avLst/>
          </a:prstGeom>
        </p:spPr>
        <p:txBody>
          <a:bodyPr lIns="0" rIns="0" tIns="0" bIns="0" anchor="ctr"/>
          <a:p>
            <a:pPr algn="ctr"/>
            <a:endParaRPr b="0" lang="de-DE" sz="4400" spc="-1" strike="noStrike">
              <a:solidFill>
                <a:srgbClr val="000000"/>
              </a:solidFill>
              <a:uFill>
                <a:solidFill>
                  <a:srgbClr val="ffffff"/>
                </a:solidFill>
              </a:uFill>
              <a:latin typeface="Arial"/>
            </a:endParaRPr>
          </a:p>
        </p:txBody>
      </p:sp>
      <p:sp>
        <p:nvSpPr>
          <p:cNvPr id="51" name="PlaceHolder 2"/>
          <p:cNvSpPr>
            <a:spLocks noGrp="1"/>
          </p:cNvSpPr>
          <p:nvPr>
            <p:ph type="body"/>
          </p:nvPr>
        </p:nvSpPr>
        <p:spPr>
          <a:xfrm>
            <a:off x="457200" y="1604520"/>
            <a:ext cx="4015800" cy="1896840"/>
          </a:xfrm>
          <a:prstGeom prst="rect">
            <a:avLst/>
          </a:prstGeom>
        </p:spPr>
        <p:txBody>
          <a:bodyPr lIns="0" rIns="0" tIns="0" bIns="0"/>
          <a:p>
            <a:endParaRPr b="0" lang="de-DE" sz="3200" spc="-1" strike="noStrike">
              <a:solidFill>
                <a:srgbClr val="000000"/>
              </a:solidFill>
              <a:uFill>
                <a:solidFill>
                  <a:srgbClr val="ffffff"/>
                </a:solidFill>
              </a:uFill>
              <a:latin typeface="Arial"/>
            </a:endParaRPr>
          </a:p>
        </p:txBody>
      </p:sp>
      <p:sp>
        <p:nvSpPr>
          <p:cNvPr id="52" name="PlaceHolder 3"/>
          <p:cNvSpPr>
            <a:spLocks noGrp="1"/>
          </p:cNvSpPr>
          <p:nvPr>
            <p:ph type="body"/>
          </p:nvPr>
        </p:nvSpPr>
        <p:spPr>
          <a:xfrm>
            <a:off x="457200" y="3682080"/>
            <a:ext cx="4015800" cy="1896840"/>
          </a:xfrm>
          <a:prstGeom prst="rect">
            <a:avLst/>
          </a:prstGeom>
        </p:spPr>
        <p:txBody>
          <a:bodyPr lIns="0" rIns="0" tIns="0" bIns="0"/>
          <a:p>
            <a:endParaRPr b="0" lang="de-DE" sz="3200" spc="-1" strike="noStrike">
              <a:solidFill>
                <a:srgbClr val="000000"/>
              </a:solidFill>
              <a:uFill>
                <a:solidFill>
                  <a:srgbClr val="ffffff"/>
                </a:solidFill>
              </a:uFill>
              <a:latin typeface="Arial"/>
            </a:endParaRPr>
          </a:p>
        </p:txBody>
      </p:sp>
      <p:sp>
        <p:nvSpPr>
          <p:cNvPr id="53" name="PlaceHolder 4"/>
          <p:cNvSpPr>
            <a:spLocks noGrp="1"/>
          </p:cNvSpPr>
          <p:nvPr>
            <p:ph type="body"/>
          </p:nvPr>
        </p:nvSpPr>
        <p:spPr>
          <a:xfrm>
            <a:off x="4674240" y="1604520"/>
            <a:ext cx="4015800" cy="3977280"/>
          </a:xfrm>
          <a:prstGeom prst="rect">
            <a:avLst/>
          </a:prstGeom>
        </p:spPr>
        <p:txBody>
          <a:bodyPr lIns="0" rIns="0" tIns="0" bIns="0"/>
          <a:p>
            <a:endParaRPr b="0" lang="de-DE" sz="3200" spc="-1" strike="noStrike">
              <a:solidFill>
                <a:srgbClr val="000000"/>
              </a:solidFill>
              <a:uFill>
                <a:solidFill>
                  <a:srgbClr val="ffffff"/>
                </a:solidFill>
              </a:u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3" name="PlaceHolder 1"/>
          <p:cNvSpPr>
            <a:spLocks noGrp="1"/>
          </p:cNvSpPr>
          <p:nvPr>
            <p:ph type="title"/>
          </p:nvPr>
        </p:nvSpPr>
        <p:spPr>
          <a:xfrm>
            <a:off x="457200" y="273600"/>
            <a:ext cx="8229240" cy="1144800"/>
          </a:xfrm>
          <a:prstGeom prst="rect">
            <a:avLst/>
          </a:prstGeom>
        </p:spPr>
        <p:txBody>
          <a:bodyPr lIns="0" rIns="0" tIns="0" bIns="0" anchor="ctr"/>
          <a:p>
            <a:pPr algn="ctr"/>
            <a:endParaRPr b="0" lang="de-DE" sz="4400" spc="-1" strike="noStrike">
              <a:solidFill>
                <a:srgbClr val="000000"/>
              </a:solidFill>
              <a:uFill>
                <a:solidFill>
                  <a:srgbClr val="ffffff"/>
                </a:solidFill>
              </a:uFill>
              <a:latin typeface="Arial"/>
            </a:endParaRPr>
          </a:p>
        </p:txBody>
      </p:sp>
      <p:sp>
        <p:nvSpPr>
          <p:cNvPr id="4" name="PlaceHolder 2"/>
          <p:cNvSpPr>
            <a:spLocks noGrp="1"/>
          </p:cNvSpPr>
          <p:nvPr>
            <p:ph type="subTitle"/>
          </p:nvPr>
        </p:nvSpPr>
        <p:spPr>
          <a:xfrm>
            <a:off x="457200" y="1604520"/>
            <a:ext cx="8229240" cy="3977280"/>
          </a:xfrm>
          <a:prstGeom prst="rect">
            <a:avLst/>
          </a:prstGeom>
        </p:spPr>
        <p:txBody>
          <a:bodyPr lIns="0" rIns="0" tIns="0" bIns="0" anchor="ctr"/>
          <a:p>
            <a:pPr algn="ctr"/>
            <a:endParaRPr b="0" lang="de-DE" sz="3200" spc="-1" strike="noStrike">
              <a:solidFill>
                <a:srgbClr val="000000"/>
              </a:solidFill>
              <a:uFill>
                <a:solidFill>
                  <a:srgbClr val="ffffff"/>
                </a:solidFill>
              </a:u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4" name="PlaceHolder 1"/>
          <p:cNvSpPr>
            <a:spLocks noGrp="1"/>
          </p:cNvSpPr>
          <p:nvPr>
            <p:ph type="title"/>
          </p:nvPr>
        </p:nvSpPr>
        <p:spPr>
          <a:xfrm>
            <a:off x="457200" y="273600"/>
            <a:ext cx="8229240" cy="1144800"/>
          </a:xfrm>
          <a:prstGeom prst="rect">
            <a:avLst/>
          </a:prstGeom>
        </p:spPr>
        <p:txBody>
          <a:bodyPr lIns="0" rIns="0" tIns="0" bIns="0" anchor="ctr"/>
          <a:p>
            <a:pPr algn="ctr"/>
            <a:endParaRPr b="0" lang="de-DE" sz="4400" spc="-1" strike="noStrike">
              <a:solidFill>
                <a:srgbClr val="000000"/>
              </a:solidFill>
              <a:uFill>
                <a:solidFill>
                  <a:srgbClr val="ffffff"/>
                </a:solidFill>
              </a:uFill>
              <a:latin typeface="Arial"/>
            </a:endParaRPr>
          </a:p>
        </p:txBody>
      </p:sp>
      <p:sp>
        <p:nvSpPr>
          <p:cNvPr id="55" name="PlaceHolder 2"/>
          <p:cNvSpPr>
            <a:spLocks noGrp="1"/>
          </p:cNvSpPr>
          <p:nvPr>
            <p:ph type="body"/>
          </p:nvPr>
        </p:nvSpPr>
        <p:spPr>
          <a:xfrm>
            <a:off x="457200" y="1604520"/>
            <a:ext cx="4015800" cy="3977280"/>
          </a:xfrm>
          <a:prstGeom prst="rect">
            <a:avLst/>
          </a:prstGeom>
        </p:spPr>
        <p:txBody>
          <a:bodyPr lIns="0" rIns="0" tIns="0" bIns="0"/>
          <a:p>
            <a:endParaRPr b="0" lang="de-DE" sz="3200" spc="-1" strike="noStrike">
              <a:solidFill>
                <a:srgbClr val="000000"/>
              </a:solidFill>
              <a:uFill>
                <a:solidFill>
                  <a:srgbClr val="ffffff"/>
                </a:solidFill>
              </a:uFill>
              <a:latin typeface="Arial"/>
            </a:endParaRPr>
          </a:p>
        </p:txBody>
      </p:sp>
      <p:sp>
        <p:nvSpPr>
          <p:cNvPr id="56" name="PlaceHolder 3"/>
          <p:cNvSpPr>
            <a:spLocks noGrp="1"/>
          </p:cNvSpPr>
          <p:nvPr>
            <p:ph type="body"/>
          </p:nvPr>
        </p:nvSpPr>
        <p:spPr>
          <a:xfrm>
            <a:off x="4674240" y="1604520"/>
            <a:ext cx="4015800" cy="1896840"/>
          </a:xfrm>
          <a:prstGeom prst="rect">
            <a:avLst/>
          </a:prstGeom>
        </p:spPr>
        <p:txBody>
          <a:bodyPr lIns="0" rIns="0" tIns="0" bIns="0"/>
          <a:p>
            <a:endParaRPr b="0" lang="de-DE" sz="3200" spc="-1" strike="noStrike">
              <a:solidFill>
                <a:srgbClr val="000000"/>
              </a:solidFill>
              <a:uFill>
                <a:solidFill>
                  <a:srgbClr val="ffffff"/>
                </a:solidFill>
              </a:uFill>
              <a:latin typeface="Arial"/>
            </a:endParaRPr>
          </a:p>
        </p:txBody>
      </p:sp>
      <p:sp>
        <p:nvSpPr>
          <p:cNvPr id="57" name="PlaceHolder 4"/>
          <p:cNvSpPr>
            <a:spLocks noGrp="1"/>
          </p:cNvSpPr>
          <p:nvPr>
            <p:ph type="body"/>
          </p:nvPr>
        </p:nvSpPr>
        <p:spPr>
          <a:xfrm>
            <a:off x="4674240" y="3682080"/>
            <a:ext cx="4015800" cy="1896840"/>
          </a:xfrm>
          <a:prstGeom prst="rect">
            <a:avLst/>
          </a:prstGeom>
        </p:spPr>
        <p:txBody>
          <a:bodyPr lIns="0" rIns="0" tIns="0" bIns="0"/>
          <a:p>
            <a:endParaRPr b="0" lang="de-DE" sz="3200" spc="-1" strike="noStrike">
              <a:solidFill>
                <a:srgbClr val="000000"/>
              </a:solidFill>
              <a:uFill>
                <a:solidFill>
                  <a:srgbClr val="ffffff"/>
                </a:solidFill>
              </a:u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p:spPr>
        <p:txBody>
          <a:bodyPr lIns="0" rIns="0" tIns="0" bIns="0" anchor="ctr"/>
          <a:p>
            <a:pPr algn="ctr"/>
            <a:endParaRPr b="0" lang="de-DE" sz="4400" spc="-1" strike="noStrike">
              <a:solidFill>
                <a:srgbClr val="000000"/>
              </a:solidFill>
              <a:uFill>
                <a:solidFill>
                  <a:srgbClr val="ffffff"/>
                </a:solidFill>
              </a:uFill>
              <a:latin typeface="Arial"/>
            </a:endParaRPr>
          </a:p>
        </p:txBody>
      </p:sp>
      <p:sp>
        <p:nvSpPr>
          <p:cNvPr id="59" name="PlaceHolder 2"/>
          <p:cNvSpPr>
            <a:spLocks noGrp="1"/>
          </p:cNvSpPr>
          <p:nvPr>
            <p:ph type="body"/>
          </p:nvPr>
        </p:nvSpPr>
        <p:spPr>
          <a:xfrm>
            <a:off x="457200" y="1604520"/>
            <a:ext cx="4015800" cy="1896840"/>
          </a:xfrm>
          <a:prstGeom prst="rect">
            <a:avLst/>
          </a:prstGeom>
        </p:spPr>
        <p:txBody>
          <a:bodyPr lIns="0" rIns="0" tIns="0" bIns="0"/>
          <a:p>
            <a:endParaRPr b="0" lang="de-DE" sz="3200" spc="-1" strike="noStrike">
              <a:solidFill>
                <a:srgbClr val="000000"/>
              </a:solidFill>
              <a:uFill>
                <a:solidFill>
                  <a:srgbClr val="ffffff"/>
                </a:solidFill>
              </a:uFill>
              <a:latin typeface="Arial"/>
            </a:endParaRPr>
          </a:p>
        </p:txBody>
      </p:sp>
      <p:sp>
        <p:nvSpPr>
          <p:cNvPr id="60" name="PlaceHolder 3"/>
          <p:cNvSpPr>
            <a:spLocks noGrp="1"/>
          </p:cNvSpPr>
          <p:nvPr>
            <p:ph type="body"/>
          </p:nvPr>
        </p:nvSpPr>
        <p:spPr>
          <a:xfrm>
            <a:off x="4674240" y="1604520"/>
            <a:ext cx="4015800" cy="1896840"/>
          </a:xfrm>
          <a:prstGeom prst="rect">
            <a:avLst/>
          </a:prstGeom>
        </p:spPr>
        <p:txBody>
          <a:bodyPr lIns="0" rIns="0" tIns="0" bIns="0"/>
          <a:p>
            <a:endParaRPr b="0" lang="de-DE" sz="3200" spc="-1" strike="noStrike">
              <a:solidFill>
                <a:srgbClr val="000000"/>
              </a:solidFill>
              <a:uFill>
                <a:solidFill>
                  <a:srgbClr val="ffffff"/>
                </a:solidFill>
              </a:uFill>
              <a:latin typeface="Arial"/>
            </a:endParaRPr>
          </a:p>
        </p:txBody>
      </p:sp>
      <p:sp>
        <p:nvSpPr>
          <p:cNvPr id="61" name="PlaceHolder 4"/>
          <p:cNvSpPr>
            <a:spLocks noGrp="1"/>
          </p:cNvSpPr>
          <p:nvPr>
            <p:ph type="body"/>
          </p:nvPr>
        </p:nvSpPr>
        <p:spPr>
          <a:xfrm>
            <a:off x="457200" y="3682080"/>
            <a:ext cx="8229240" cy="1896840"/>
          </a:xfrm>
          <a:prstGeom prst="rect">
            <a:avLst/>
          </a:prstGeom>
        </p:spPr>
        <p:txBody>
          <a:bodyPr lIns="0" rIns="0" tIns="0" bIns="0"/>
          <a:p>
            <a:endParaRPr b="0" lang="de-DE" sz="3200" spc="-1" strike="noStrike">
              <a:solidFill>
                <a:srgbClr val="000000"/>
              </a:solidFill>
              <a:uFill>
                <a:solidFill>
                  <a:srgbClr val="ffffff"/>
                </a:solidFill>
              </a:u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457200" y="273600"/>
            <a:ext cx="8229240" cy="1144800"/>
          </a:xfrm>
          <a:prstGeom prst="rect">
            <a:avLst/>
          </a:prstGeom>
        </p:spPr>
        <p:txBody>
          <a:bodyPr lIns="0" rIns="0" tIns="0" bIns="0" anchor="ctr"/>
          <a:p>
            <a:pPr algn="ctr"/>
            <a:endParaRPr b="0" lang="de-DE" sz="4400" spc="-1" strike="noStrike">
              <a:solidFill>
                <a:srgbClr val="000000"/>
              </a:solidFill>
              <a:uFill>
                <a:solidFill>
                  <a:srgbClr val="ffffff"/>
                </a:solidFill>
              </a:uFill>
              <a:latin typeface="Arial"/>
            </a:endParaRPr>
          </a:p>
        </p:txBody>
      </p:sp>
      <p:sp>
        <p:nvSpPr>
          <p:cNvPr id="63" name="PlaceHolder 2"/>
          <p:cNvSpPr>
            <a:spLocks noGrp="1"/>
          </p:cNvSpPr>
          <p:nvPr>
            <p:ph type="body"/>
          </p:nvPr>
        </p:nvSpPr>
        <p:spPr>
          <a:xfrm>
            <a:off x="457200" y="1604520"/>
            <a:ext cx="8229240" cy="1896840"/>
          </a:xfrm>
          <a:prstGeom prst="rect">
            <a:avLst/>
          </a:prstGeom>
        </p:spPr>
        <p:txBody>
          <a:bodyPr lIns="0" rIns="0" tIns="0" bIns="0"/>
          <a:p>
            <a:endParaRPr b="0" lang="de-DE" sz="3200" spc="-1" strike="noStrike">
              <a:solidFill>
                <a:srgbClr val="000000"/>
              </a:solidFill>
              <a:uFill>
                <a:solidFill>
                  <a:srgbClr val="ffffff"/>
                </a:solidFill>
              </a:uFill>
              <a:latin typeface="Arial"/>
            </a:endParaRPr>
          </a:p>
        </p:txBody>
      </p:sp>
      <p:sp>
        <p:nvSpPr>
          <p:cNvPr id="64" name="PlaceHolder 3"/>
          <p:cNvSpPr>
            <a:spLocks noGrp="1"/>
          </p:cNvSpPr>
          <p:nvPr>
            <p:ph type="body"/>
          </p:nvPr>
        </p:nvSpPr>
        <p:spPr>
          <a:xfrm>
            <a:off x="457200" y="3682080"/>
            <a:ext cx="8229240" cy="1896840"/>
          </a:xfrm>
          <a:prstGeom prst="rect">
            <a:avLst/>
          </a:prstGeom>
        </p:spPr>
        <p:txBody>
          <a:bodyPr lIns="0" rIns="0" tIns="0" bIns="0"/>
          <a:p>
            <a:endParaRPr b="0" lang="de-DE" sz="3200" spc="-1" strike="noStrike">
              <a:solidFill>
                <a:srgbClr val="000000"/>
              </a:solidFill>
              <a:uFill>
                <a:solidFill>
                  <a:srgbClr val="ffffff"/>
                </a:solidFill>
              </a:u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p:spPr>
        <p:txBody>
          <a:bodyPr lIns="0" rIns="0" tIns="0" bIns="0" anchor="ctr"/>
          <a:p>
            <a:pPr algn="ctr"/>
            <a:endParaRPr b="0" lang="de-DE" sz="4400" spc="-1" strike="noStrike">
              <a:solidFill>
                <a:srgbClr val="000000"/>
              </a:solidFill>
              <a:uFill>
                <a:solidFill>
                  <a:srgbClr val="ffffff"/>
                </a:solidFill>
              </a:uFill>
              <a:latin typeface="Arial"/>
            </a:endParaRPr>
          </a:p>
        </p:txBody>
      </p:sp>
      <p:sp>
        <p:nvSpPr>
          <p:cNvPr id="66" name="PlaceHolder 2"/>
          <p:cNvSpPr>
            <a:spLocks noGrp="1"/>
          </p:cNvSpPr>
          <p:nvPr>
            <p:ph type="body"/>
          </p:nvPr>
        </p:nvSpPr>
        <p:spPr>
          <a:xfrm>
            <a:off x="457200" y="1604520"/>
            <a:ext cx="4015800" cy="1896840"/>
          </a:xfrm>
          <a:prstGeom prst="rect">
            <a:avLst/>
          </a:prstGeom>
        </p:spPr>
        <p:txBody>
          <a:bodyPr lIns="0" rIns="0" tIns="0" bIns="0"/>
          <a:p>
            <a:endParaRPr b="0" lang="de-DE" sz="3200" spc="-1" strike="noStrike">
              <a:solidFill>
                <a:srgbClr val="000000"/>
              </a:solidFill>
              <a:uFill>
                <a:solidFill>
                  <a:srgbClr val="ffffff"/>
                </a:solidFill>
              </a:uFill>
              <a:latin typeface="Arial"/>
            </a:endParaRPr>
          </a:p>
        </p:txBody>
      </p:sp>
      <p:sp>
        <p:nvSpPr>
          <p:cNvPr id="67" name="PlaceHolder 3"/>
          <p:cNvSpPr>
            <a:spLocks noGrp="1"/>
          </p:cNvSpPr>
          <p:nvPr>
            <p:ph type="body"/>
          </p:nvPr>
        </p:nvSpPr>
        <p:spPr>
          <a:xfrm>
            <a:off x="4674240" y="1604520"/>
            <a:ext cx="4015800" cy="1896840"/>
          </a:xfrm>
          <a:prstGeom prst="rect">
            <a:avLst/>
          </a:prstGeom>
        </p:spPr>
        <p:txBody>
          <a:bodyPr lIns="0" rIns="0" tIns="0" bIns="0"/>
          <a:p>
            <a:endParaRPr b="0" lang="de-DE" sz="3200" spc="-1" strike="noStrike">
              <a:solidFill>
                <a:srgbClr val="000000"/>
              </a:solidFill>
              <a:uFill>
                <a:solidFill>
                  <a:srgbClr val="ffffff"/>
                </a:solidFill>
              </a:uFill>
              <a:latin typeface="Arial"/>
            </a:endParaRPr>
          </a:p>
        </p:txBody>
      </p:sp>
      <p:sp>
        <p:nvSpPr>
          <p:cNvPr id="68" name="PlaceHolder 4"/>
          <p:cNvSpPr>
            <a:spLocks noGrp="1"/>
          </p:cNvSpPr>
          <p:nvPr>
            <p:ph type="body"/>
          </p:nvPr>
        </p:nvSpPr>
        <p:spPr>
          <a:xfrm>
            <a:off x="4674240" y="3682080"/>
            <a:ext cx="4015800" cy="1896840"/>
          </a:xfrm>
          <a:prstGeom prst="rect">
            <a:avLst/>
          </a:prstGeom>
        </p:spPr>
        <p:txBody>
          <a:bodyPr lIns="0" rIns="0" tIns="0" bIns="0"/>
          <a:p>
            <a:endParaRPr b="0" lang="de-DE" sz="3200" spc="-1" strike="noStrike">
              <a:solidFill>
                <a:srgbClr val="000000"/>
              </a:solidFill>
              <a:uFill>
                <a:solidFill>
                  <a:srgbClr val="ffffff"/>
                </a:solidFill>
              </a:uFill>
              <a:latin typeface="Arial"/>
            </a:endParaRPr>
          </a:p>
        </p:txBody>
      </p:sp>
      <p:sp>
        <p:nvSpPr>
          <p:cNvPr id="69" name="PlaceHolder 5"/>
          <p:cNvSpPr>
            <a:spLocks noGrp="1"/>
          </p:cNvSpPr>
          <p:nvPr>
            <p:ph type="body"/>
          </p:nvPr>
        </p:nvSpPr>
        <p:spPr>
          <a:xfrm>
            <a:off x="457200" y="3682080"/>
            <a:ext cx="4015800" cy="1896840"/>
          </a:xfrm>
          <a:prstGeom prst="rect">
            <a:avLst/>
          </a:prstGeom>
        </p:spPr>
        <p:txBody>
          <a:bodyPr lIns="0" rIns="0" tIns="0" bIns="0"/>
          <a:p>
            <a:endParaRPr b="0" lang="de-DE" sz="3200" spc="-1" strike="noStrike">
              <a:solidFill>
                <a:srgbClr val="000000"/>
              </a:solidFill>
              <a:uFill>
                <a:solidFill>
                  <a:srgbClr val="ffffff"/>
                </a:solidFill>
              </a:u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457200" y="273600"/>
            <a:ext cx="8229240" cy="1144800"/>
          </a:xfrm>
          <a:prstGeom prst="rect">
            <a:avLst/>
          </a:prstGeom>
        </p:spPr>
        <p:txBody>
          <a:bodyPr lIns="0" rIns="0" tIns="0" bIns="0" anchor="ctr"/>
          <a:p>
            <a:pPr algn="ctr"/>
            <a:endParaRPr b="0" lang="de-DE" sz="4400" spc="-1" strike="noStrike">
              <a:solidFill>
                <a:srgbClr val="000000"/>
              </a:solidFill>
              <a:uFill>
                <a:solidFill>
                  <a:srgbClr val="ffffff"/>
                </a:solidFill>
              </a:uFill>
              <a:latin typeface="Arial"/>
            </a:endParaRPr>
          </a:p>
        </p:txBody>
      </p:sp>
      <p:sp>
        <p:nvSpPr>
          <p:cNvPr id="71" name="PlaceHolder 2"/>
          <p:cNvSpPr>
            <a:spLocks noGrp="1"/>
          </p:cNvSpPr>
          <p:nvPr>
            <p:ph type="body"/>
          </p:nvPr>
        </p:nvSpPr>
        <p:spPr>
          <a:xfrm>
            <a:off x="457200" y="1604520"/>
            <a:ext cx="8229240" cy="3977280"/>
          </a:xfrm>
          <a:prstGeom prst="rect">
            <a:avLst/>
          </a:prstGeom>
        </p:spPr>
        <p:txBody>
          <a:bodyPr lIns="0" rIns="0" tIns="0" bIns="0"/>
          <a:p>
            <a:endParaRPr b="0" lang="de-DE" sz="3200" spc="-1" strike="noStrike">
              <a:solidFill>
                <a:srgbClr val="000000"/>
              </a:solidFill>
              <a:uFill>
                <a:solidFill>
                  <a:srgbClr val="ffffff"/>
                </a:solidFill>
              </a:uFill>
              <a:latin typeface="Arial"/>
            </a:endParaRPr>
          </a:p>
        </p:txBody>
      </p:sp>
      <p:sp>
        <p:nvSpPr>
          <p:cNvPr id="72" name="PlaceHolder 3"/>
          <p:cNvSpPr>
            <a:spLocks noGrp="1"/>
          </p:cNvSpPr>
          <p:nvPr>
            <p:ph type="body"/>
          </p:nvPr>
        </p:nvSpPr>
        <p:spPr>
          <a:xfrm>
            <a:off x="457200" y="1604520"/>
            <a:ext cx="8229240" cy="3977280"/>
          </a:xfrm>
          <a:prstGeom prst="rect">
            <a:avLst/>
          </a:prstGeom>
        </p:spPr>
        <p:txBody>
          <a:bodyPr lIns="0" rIns="0" tIns="0" bIns="0"/>
          <a:p>
            <a:endParaRPr b="0" lang="de-DE" sz="3200" spc="-1" strike="noStrike">
              <a:solidFill>
                <a:srgbClr val="000000"/>
              </a:solidFill>
              <a:uFill>
                <a:solidFill>
                  <a:srgbClr val="ffffff"/>
                </a:solidFill>
              </a:uFill>
              <a:latin typeface="Arial"/>
            </a:endParaRPr>
          </a:p>
        </p:txBody>
      </p:sp>
      <p:pic>
        <p:nvPicPr>
          <p:cNvPr id="73" name="" descr=""/>
          <p:cNvPicPr/>
          <p:nvPr/>
        </p:nvPicPr>
        <p:blipFill>
          <a:blip r:embed="rId2"/>
          <a:stretch/>
        </p:blipFill>
        <p:spPr>
          <a:xfrm>
            <a:off x="2079000" y="1604520"/>
            <a:ext cx="4984920" cy="3977280"/>
          </a:xfrm>
          <a:prstGeom prst="rect">
            <a:avLst/>
          </a:prstGeom>
          <a:ln>
            <a:noFill/>
          </a:ln>
        </p:spPr>
      </p:pic>
      <p:pic>
        <p:nvPicPr>
          <p:cNvPr id="74" name="" descr=""/>
          <p:cNvPicPr/>
          <p:nvPr/>
        </p:nvPicPr>
        <p:blipFill>
          <a:blip r:embed="rId3"/>
          <a:stretch/>
        </p:blipFill>
        <p:spPr>
          <a:xfrm>
            <a:off x="2079000" y="1604520"/>
            <a:ext cx="4984920" cy="3977280"/>
          </a:xfrm>
          <a:prstGeom prst="rect">
            <a:avLst/>
          </a:prstGeom>
          <a:ln>
            <a:noFill/>
          </a:ln>
        </p:spPr>
      </p:pic>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 name="PlaceHolder 1"/>
          <p:cNvSpPr>
            <a:spLocks noGrp="1"/>
          </p:cNvSpPr>
          <p:nvPr>
            <p:ph type="title"/>
          </p:nvPr>
        </p:nvSpPr>
        <p:spPr>
          <a:xfrm>
            <a:off x="457200" y="273600"/>
            <a:ext cx="8229240" cy="1144800"/>
          </a:xfrm>
          <a:prstGeom prst="rect">
            <a:avLst/>
          </a:prstGeom>
        </p:spPr>
        <p:txBody>
          <a:bodyPr lIns="0" rIns="0" tIns="0" bIns="0" anchor="ctr"/>
          <a:p>
            <a:pPr algn="ctr"/>
            <a:endParaRPr b="0" lang="de-DE" sz="4400" spc="-1" strike="noStrike">
              <a:solidFill>
                <a:srgbClr val="000000"/>
              </a:solidFill>
              <a:uFill>
                <a:solidFill>
                  <a:srgbClr val="ffffff"/>
                </a:solidFill>
              </a:uFill>
              <a:latin typeface="Arial"/>
            </a:endParaRPr>
          </a:p>
        </p:txBody>
      </p:sp>
      <p:sp>
        <p:nvSpPr>
          <p:cNvPr id="6" name="PlaceHolder 2"/>
          <p:cNvSpPr>
            <a:spLocks noGrp="1"/>
          </p:cNvSpPr>
          <p:nvPr>
            <p:ph type="body"/>
          </p:nvPr>
        </p:nvSpPr>
        <p:spPr>
          <a:xfrm>
            <a:off x="457200" y="1604520"/>
            <a:ext cx="8229240" cy="3977280"/>
          </a:xfrm>
          <a:prstGeom prst="rect">
            <a:avLst/>
          </a:prstGeom>
        </p:spPr>
        <p:txBody>
          <a:bodyPr lIns="0" rIns="0" tIns="0" bIns="0"/>
          <a:p>
            <a:endParaRPr b="0" lang="de-DE" sz="3200" spc="-1" strike="noStrike">
              <a:solidFill>
                <a:srgbClr val="000000"/>
              </a:solidFill>
              <a:uFill>
                <a:solidFill>
                  <a:srgbClr val="ffffff"/>
                </a:solidFill>
              </a:u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73600"/>
            <a:ext cx="8229240" cy="1144800"/>
          </a:xfrm>
          <a:prstGeom prst="rect">
            <a:avLst/>
          </a:prstGeom>
        </p:spPr>
        <p:txBody>
          <a:bodyPr lIns="0" rIns="0" tIns="0" bIns="0" anchor="ctr"/>
          <a:p>
            <a:pPr algn="ctr"/>
            <a:endParaRPr b="0" lang="de-DE" sz="4400" spc="-1" strike="noStrike">
              <a:solidFill>
                <a:srgbClr val="000000"/>
              </a:solidFill>
              <a:uFill>
                <a:solidFill>
                  <a:srgbClr val="ffffff"/>
                </a:solidFill>
              </a:uFill>
              <a:latin typeface="Arial"/>
            </a:endParaRPr>
          </a:p>
        </p:txBody>
      </p:sp>
      <p:sp>
        <p:nvSpPr>
          <p:cNvPr id="8" name="PlaceHolder 2"/>
          <p:cNvSpPr>
            <a:spLocks noGrp="1"/>
          </p:cNvSpPr>
          <p:nvPr>
            <p:ph type="body"/>
          </p:nvPr>
        </p:nvSpPr>
        <p:spPr>
          <a:xfrm>
            <a:off x="457200" y="1604520"/>
            <a:ext cx="4015800" cy="3977280"/>
          </a:xfrm>
          <a:prstGeom prst="rect">
            <a:avLst/>
          </a:prstGeom>
        </p:spPr>
        <p:txBody>
          <a:bodyPr lIns="0" rIns="0" tIns="0" bIns="0"/>
          <a:p>
            <a:endParaRPr b="0" lang="de-DE" sz="3200" spc="-1" strike="noStrike">
              <a:solidFill>
                <a:srgbClr val="000000"/>
              </a:solidFill>
              <a:uFill>
                <a:solidFill>
                  <a:srgbClr val="ffffff"/>
                </a:solidFill>
              </a:uFill>
              <a:latin typeface="Arial"/>
            </a:endParaRPr>
          </a:p>
        </p:txBody>
      </p:sp>
      <p:sp>
        <p:nvSpPr>
          <p:cNvPr id="9" name="PlaceHolder 3"/>
          <p:cNvSpPr>
            <a:spLocks noGrp="1"/>
          </p:cNvSpPr>
          <p:nvPr>
            <p:ph type="body"/>
          </p:nvPr>
        </p:nvSpPr>
        <p:spPr>
          <a:xfrm>
            <a:off x="4674240" y="1604520"/>
            <a:ext cx="4015800" cy="3977280"/>
          </a:xfrm>
          <a:prstGeom prst="rect">
            <a:avLst/>
          </a:prstGeom>
        </p:spPr>
        <p:txBody>
          <a:bodyPr lIns="0" rIns="0" tIns="0" bIns="0"/>
          <a:p>
            <a:endParaRPr b="0" lang="de-DE" sz="3200" spc="-1" strike="noStrike">
              <a:solidFill>
                <a:srgbClr val="000000"/>
              </a:solidFill>
              <a:uFill>
                <a:solidFill>
                  <a:srgbClr val="ffffff"/>
                </a:solidFill>
              </a:uFill>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p:spPr>
        <p:txBody>
          <a:bodyPr lIns="0" rIns="0" tIns="0" bIns="0" anchor="ctr"/>
          <a:p>
            <a:pPr algn="ctr"/>
            <a:endParaRPr b="0" lang="de-DE" sz="4400" spc="-1" strike="noStrike">
              <a:solidFill>
                <a:srgbClr val="000000"/>
              </a:solidFill>
              <a:uFill>
                <a:solidFill>
                  <a:srgbClr val="ffffff"/>
                </a:solidFill>
              </a:u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 name="PlaceHolder 1"/>
          <p:cNvSpPr>
            <a:spLocks noGrp="1"/>
          </p:cNvSpPr>
          <p:nvPr>
            <p:ph type="subTitle"/>
          </p:nvPr>
        </p:nvSpPr>
        <p:spPr>
          <a:xfrm>
            <a:off x="457200" y="273600"/>
            <a:ext cx="8229240" cy="5307840"/>
          </a:xfrm>
          <a:prstGeom prst="rect">
            <a:avLst/>
          </a:prstGeom>
        </p:spPr>
        <p:txBody>
          <a:bodyPr lIns="0" rIns="0" tIns="0" bIns="0" anchor="ctr"/>
          <a:p>
            <a:pPr algn="ctr"/>
            <a:endParaRPr b="0" lang="de-DE" sz="3200" spc="-1" strike="noStrike">
              <a:solidFill>
                <a:srgbClr val="000000"/>
              </a:solidFill>
              <a:uFill>
                <a:solidFill>
                  <a:srgbClr val="ffffff"/>
                </a:solidFill>
              </a:u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p:spPr>
        <p:txBody>
          <a:bodyPr lIns="0" rIns="0" tIns="0" bIns="0" anchor="ctr"/>
          <a:p>
            <a:pPr algn="ctr"/>
            <a:endParaRPr b="0" lang="de-DE" sz="4400" spc="-1" strike="noStrike">
              <a:solidFill>
                <a:srgbClr val="000000"/>
              </a:solidFill>
              <a:uFill>
                <a:solidFill>
                  <a:srgbClr val="ffffff"/>
                </a:solidFill>
              </a:uFill>
              <a:latin typeface="Arial"/>
            </a:endParaRPr>
          </a:p>
        </p:txBody>
      </p:sp>
      <p:sp>
        <p:nvSpPr>
          <p:cNvPr id="13" name="PlaceHolder 2"/>
          <p:cNvSpPr>
            <a:spLocks noGrp="1"/>
          </p:cNvSpPr>
          <p:nvPr>
            <p:ph type="body"/>
          </p:nvPr>
        </p:nvSpPr>
        <p:spPr>
          <a:xfrm>
            <a:off x="457200" y="1604520"/>
            <a:ext cx="4015800" cy="1896840"/>
          </a:xfrm>
          <a:prstGeom prst="rect">
            <a:avLst/>
          </a:prstGeom>
        </p:spPr>
        <p:txBody>
          <a:bodyPr lIns="0" rIns="0" tIns="0" bIns="0"/>
          <a:p>
            <a:endParaRPr b="0" lang="de-DE" sz="3200" spc="-1" strike="noStrike">
              <a:solidFill>
                <a:srgbClr val="000000"/>
              </a:solidFill>
              <a:uFill>
                <a:solidFill>
                  <a:srgbClr val="ffffff"/>
                </a:solidFill>
              </a:uFill>
              <a:latin typeface="Arial"/>
            </a:endParaRPr>
          </a:p>
        </p:txBody>
      </p:sp>
      <p:sp>
        <p:nvSpPr>
          <p:cNvPr id="14" name="PlaceHolder 3"/>
          <p:cNvSpPr>
            <a:spLocks noGrp="1"/>
          </p:cNvSpPr>
          <p:nvPr>
            <p:ph type="body"/>
          </p:nvPr>
        </p:nvSpPr>
        <p:spPr>
          <a:xfrm>
            <a:off x="457200" y="3682080"/>
            <a:ext cx="4015800" cy="1896840"/>
          </a:xfrm>
          <a:prstGeom prst="rect">
            <a:avLst/>
          </a:prstGeom>
        </p:spPr>
        <p:txBody>
          <a:bodyPr lIns="0" rIns="0" tIns="0" bIns="0"/>
          <a:p>
            <a:endParaRPr b="0" lang="de-DE" sz="3200" spc="-1" strike="noStrike">
              <a:solidFill>
                <a:srgbClr val="000000"/>
              </a:solidFill>
              <a:uFill>
                <a:solidFill>
                  <a:srgbClr val="ffffff"/>
                </a:solidFill>
              </a:uFill>
              <a:latin typeface="Arial"/>
            </a:endParaRPr>
          </a:p>
        </p:txBody>
      </p:sp>
      <p:sp>
        <p:nvSpPr>
          <p:cNvPr id="15" name="PlaceHolder 4"/>
          <p:cNvSpPr>
            <a:spLocks noGrp="1"/>
          </p:cNvSpPr>
          <p:nvPr>
            <p:ph type="body"/>
          </p:nvPr>
        </p:nvSpPr>
        <p:spPr>
          <a:xfrm>
            <a:off x="4674240" y="1604520"/>
            <a:ext cx="4015800" cy="3977280"/>
          </a:xfrm>
          <a:prstGeom prst="rect">
            <a:avLst/>
          </a:prstGeom>
        </p:spPr>
        <p:txBody>
          <a:bodyPr lIns="0" rIns="0" tIns="0" bIns="0"/>
          <a:p>
            <a:endParaRPr b="0" lang="de-DE" sz="3200" spc="-1" strike="noStrike">
              <a:solidFill>
                <a:srgbClr val="000000"/>
              </a:solidFill>
              <a:uFill>
                <a:solidFill>
                  <a:srgbClr val="ffffff"/>
                </a:solidFill>
              </a:u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457200" y="273600"/>
            <a:ext cx="8229240" cy="1144800"/>
          </a:xfrm>
          <a:prstGeom prst="rect">
            <a:avLst/>
          </a:prstGeom>
        </p:spPr>
        <p:txBody>
          <a:bodyPr lIns="0" rIns="0" tIns="0" bIns="0" anchor="ctr"/>
          <a:p>
            <a:pPr algn="ctr"/>
            <a:endParaRPr b="0" lang="de-DE" sz="4400" spc="-1" strike="noStrike">
              <a:solidFill>
                <a:srgbClr val="000000"/>
              </a:solidFill>
              <a:uFill>
                <a:solidFill>
                  <a:srgbClr val="ffffff"/>
                </a:solidFill>
              </a:uFill>
              <a:latin typeface="Arial"/>
            </a:endParaRPr>
          </a:p>
        </p:txBody>
      </p:sp>
      <p:sp>
        <p:nvSpPr>
          <p:cNvPr id="17" name="PlaceHolder 2"/>
          <p:cNvSpPr>
            <a:spLocks noGrp="1"/>
          </p:cNvSpPr>
          <p:nvPr>
            <p:ph type="body"/>
          </p:nvPr>
        </p:nvSpPr>
        <p:spPr>
          <a:xfrm>
            <a:off x="457200" y="1604520"/>
            <a:ext cx="4015800" cy="3977280"/>
          </a:xfrm>
          <a:prstGeom prst="rect">
            <a:avLst/>
          </a:prstGeom>
        </p:spPr>
        <p:txBody>
          <a:bodyPr lIns="0" rIns="0" tIns="0" bIns="0"/>
          <a:p>
            <a:endParaRPr b="0" lang="de-DE" sz="3200" spc="-1" strike="noStrike">
              <a:solidFill>
                <a:srgbClr val="000000"/>
              </a:solidFill>
              <a:uFill>
                <a:solidFill>
                  <a:srgbClr val="ffffff"/>
                </a:solidFill>
              </a:uFill>
              <a:latin typeface="Arial"/>
            </a:endParaRPr>
          </a:p>
        </p:txBody>
      </p:sp>
      <p:sp>
        <p:nvSpPr>
          <p:cNvPr id="18" name="PlaceHolder 3"/>
          <p:cNvSpPr>
            <a:spLocks noGrp="1"/>
          </p:cNvSpPr>
          <p:nvPr>
            <p:ph type="body"/>
          </p:nvPr>
        </p:nvSpPr>
        <p:spPr>
          <a:xfrm>
            <a:off x="4674240" y="1604520"/>
            <a:ext cx="4015800" cy="1896840"/>
          </a:xfrm>
          <a:prstGeom prst="rect">
            <a:avLst/>
          </a:prstGeom>
        </p:spPr>
        <p:txBody>
          <a:bodyPr lIns="0" rIns="0" tIns="0" bIns="0"/>
          <a:p>
            <a:endParaRPr b="0" lang="de-DE" sz="3200" spc="-1" strike="noStrike">
              <a:solidFill>
                <a:srgbClr val="000000"/>
              </a:solidFill>
              <a:uFill>
                <a:solidFill>
                  <a:srgbClr val="ffffff"/>
                </a:solidFill>
              </a:uFill>
              <a:latin typeface="Arial"/>
            </a:endParaRPr>
          </a:p>
        </p:txBody>
      </p:sp>
      <p:sp>
        <p:nvSpPr>
          <p:cNvPr id="19" name="PlaceHolder 4"/>
          <p:cNvSpPr>
            <a:spLocks noGrp="1"/>
          </p:cNvSpPr>
          <p:nvPr>
            <p:ph type="body"/>
          </p:nvPr>
        </p:nvSpPr>
        <p:spPr>
          <a:xfrm>
            <a:off x="4674240" y="3682080"/>
            <a:ext cx="4015800" cy="1896840"/>
          </a:xfrm>
          <a:prstGeom prst="rect">
            <a:avLst/>
          </a:prstGeom>
        </p:spPr>
        <p:txBody>
          <a:bodyPr lIns="0" rIns="0" tIns="0" bIns="0"/>
          <a:p>
            <a:endParaRPr b="0" lang="de-DE" sz="3200" spc="-1" strike="noStrike">
              <a:solidFill>
                <a:srgbClr val="000000"/>
              </a:solidFill>
              <a:uFill>
                <a:solidFill>
                  <a:srgbClr val="ffffff"/>
                </a:solidFill>
              </a:u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457200" y="273600"/>
            <a:ext cx="8229240" cy="1144800"/>
          </a:xfrm>
          <a:prstGeom prst="rect">
            <a:avLst/>
          </a:prstGeom>
        </p:spPr>
        <p:txBody>
          <a:bodyPr lIns="0" rIns="0" tIns="0" bIns="0" anchor="ctr"/>
          <a:p>
            <a:pPr algn="ctr"/>
            <a:endParaRPr b="0" lang="de-DE" sz="4400" spc="-1" strike="noStrike">
              <a:solidFill>
                <a:srgbClr val="000000"/>
              </a:solidFill>
              <a:uFill>
                <a:solidFill>
                  <a:srgbClr val="ffffff"/>
                </a:solidFill>
              </a:uFill>
              <a:latin typeface="Arial"/>
            </a:endParaRPr>
          </a:p>
        </p:txBody>
      </p:sp>
      <p:sp>
        <p:nvSpPr>
          <p:cNvPr id="21" name="PlaceHolder 2"/>
          <p:cNvSpPr>
            <a:spLocks noGrp="1"/>
          </p:cNvSpPr>
          <p:nvPr>
            <p:ph type="body"/>
          </p:nvPr>
        </p:nvSpPr>
        <p:spPr>
          <a:xfrm>
            <a:off x="457200" y="1604520"/>
            <a:ext cx="4015800" cy="1896840"/>
          </a:xfrm>
          <a:prstGeom prst="rect">
            <a:avLst/>
          </a:prstGeom>
        </p:spPr>
        <p:txBody>
          <a:bodyPr lIns="0" rIns="0" tIns="0" bIns="0"/>
          <a:p>
            <a:endParaRPr b="0" lang="de-DE" sz="3200" spc="-1" strike="noStrike">
              <a:solidFill>
                <a:srgbClr val="000000"/>
              </a:solidFill>
              <a:uFill>
                <a:solidFill>
                  <a:srgbClr val="ffffff"/>
                </a:solidFill>
              </a:uFill>
              <a:latin typeface="Arial"/>
            </a:endParaRPr>
          </a:p>
        </p:txBody>
      </p:sp>
      <p:sp>
        <p:nvSpPr>
          <p:cNvPr id="22" name="PlaceHolder 3"/>
          <p:cNvSpPr>
            <a:spLocks noGrp="1"/>
          </p:cNvSpPr>
          <p:nvPr>
            <p:ph type="body"/>
          </p:nvPr>
        </p:nvSpPr>
        <p:spPr>
          <a:xfrm>
            <a:off x="4674240" y="1604520"/>
            <a:ext cx="4015800" cy="1896840"/>
          </a:xfrm>
          <a:prstGeom prst="rect">
            <a:avLst/>
          </a:prstGeom>
        </p:spPr>
        <p:txBody>
          <a:bodyPr lIns="0" rIns="0" tIns="0" bIns="0"/>
          <a:p>
            <a:endParaRPr b="0" lang="de-DE" sz="3200" spc="-1" strike="noStrike">
              <a:solidFill>
                <a:srgbClr val="000000"/>
              </a:solidFill>
              <a:uFill>
                <a:solidFill>
                  <a:srgbClr val="ffffff"/>
                </a:solidFill>
              </a:uFill>
              <a:latin typeface="Arial"/>
            </a:endParaRPr>
          </a:p>
        </p:txBody>
      </p:sp>
      <p:sp>
        <p:nvSpPr>
          <p:cNvPr id="23" name="PlaceHolder 4"/>
          <p:cNvSpPr>
            <a:spLocks noGrp="1"/>
          </p:cNvSpPr>
          <p:nvPr>
            <p:ph type="body"/>
          </p:nvPr>
        </p:nvSpPr>
        <p:spPr>
          <a:xfrm>
            <a:off x="457200" y="3682080"/>
            <a:ext cx="8229240" cy="1896840"/>
          </a:xfrm>
          <a:prstGeom prst="rect">
            <a:avLst/>
          </a:prstGeom>
        </p:spPr>
        <p:txBody>
          <a:bodyPr lIns="0" rIns="0" tIns="0" bIns="0"/>
          <a:p>
            <a:endParaRPr b="0" lang="de-DE" sz="3200" spc="-1" strike="noStrike">
              <a:solidFill>
                <a:srgbClr val="000000"/>
              </a:solidFill>
              <a:uFill>
                <a:solidFill>
                  <a:srgbClr val="ffffff"/>
                </a:solidFill>
              </a:u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4.png"/><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slideLayout" Target="../slideLayouts/slideLayout21.xml"/><Relationship Id="rId12" Type="http://schemas.openxmlformats.org/officeDocument/2006/relationships/slideLayout" Target="../slideLayouts/slideLayout22.xml"/><Relationship Id="rId13" Type="http://schemas.openxmlformats.org/officeDocument/2006/relationships/slideLayout" Target="../slideLayouts/slideLayout23.xml"/><Relationship Id="rId14"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0" name="" descr=""/>
          <p:cNvPicPr/>
          <p:nvPr/>
        </p:nvPicPr>
        <p:blipFill>
          <a:blip r:embed="rId2"/>
          <a:stretch/>
        </p:blipFill>
        <p:spPr>
          <a:xfrm>
            <a:off x="360" y="360"/>
            <a:ext cx="9142200" cy="6856200"/>
          </a:xfrm>
          <a:prstGeom prst="rect">
            <a:avLst/>
          </a:prstGeom>
          <a:ln>
            <a:noFill/>
          </a:ln>
        </p:spPr>
      </p:pic>
      <p:sp>
        <p:nvSpPr>
          <p:cNvPr id="1" name="PlaceHolder 1"/>
          <p:cNvSpPr>
            <a:spLocks noGrp="1"/>
          </p:cNvSpPr>
          <p:nvPr>
            <p:ph type="title"/>
          </p:nvPr>
        </p:nvSpPr>
        <p:spPr>
          <a:xfrm>
            <a:off x="457200" y="273600"/>
            <a:ext cx="8229240" cy="1144800"/>
          </a:xfrm>
          <a:prstGeom prst="rect">
            <a:avLst/>
          </a:prstGeom>
        </p:spPr>
        <p:txBody>
          <a:bodyPr lIns="0" rIns="0" tIns="0" bIns="0" anchor="ctr"/>
          <a:p>
            <a:pPr algn="ctr"/>
            <a:r>
              <a:rPr b="0" lang="de-DE" sz="4400" spc="-1" strike="noStrike">
                <a:solidFill>
                  <a:srgbClr val="000000"/>
                </a:solidFill>
                <a:uFill>
                  <a:solidFill>
                    <a:srgbClr val="ffffff"/>
                  </a:solidFill>
                </a:uFill>
                <a:latin typeface="Arial"/>
              </a:rPr>
              <a:t>Format des Titeltextes durch Klicken bearbeiten</a:t>
            </a:r>
            <a:endParaRPr b="0" lang="de-DE" sz="4400" spc="-1" strike="noStrike">
              <a:solidFill>
                <a:srgbClr val="000000"/>
              </a:solidFill>
              <a:uFill>
                <a:solidFill>
                  <a:srgbClr val="ffffff"/>
                </a:solidFill>
              </a:uFill>
              <a:latin typeface="Arial"/>
            </a:endParaRPr>
          </a:p>
        </p:txBody>
      </p:sp>
      <p:sp>
        <p:nvSpPr>
          <p:cNvPr id="2" name="PlaceHolder 2"/>
          <p:cNvSpPr>
            <a:spLocks noGrp="1"/>
          </p:cNvSpPr>
          <p:nvPr>
            <p:ph type="body"/>
          </p:nvPr>
        </p:nvSpPr>
        <p:spPr>
          <a:xfrm>
            <a:off x="457200" y="1604520"/>
            <a:ext cx="8229240" cy="3977280"/>
          </a:xfrm>
          <a:prstGeom prst="rect">
            <a:avLst/>
          </a:prstGeom>
        </p:spPr>
        <p:txBody>
          <a:bodyPr lIns="0" rIns="0" tIns="0" bIns="0"/>
          <a:p>
            <a:pPr marL="432000" indent="-324000">
              <a:buClr>
                <a:srgbClr val="000000"/>
              </a:buClr>
              <a:buSzPct val="45000"/>
              <a:buFont typeface="Wingdings" charset="2"/>
              <a:buChar char=""/>
            </a:pPr>
            <a:r>
              <a:rPr b="0" lang="de-DE" sz="3200" spc="-1" strike="noStrike">
                <a:solidFill>
                  <a:srgbClr val="000000"/>
                </a:solidFill>
                <a:uFill>
                  <a:solidFill>
                    <a:srgbClr val="ffffff"/>
                  </a:solidFill>
                </a:uFill>
                <a:latin typeface="Arial"/>
              </a:rPr>
              <a:t>Format des Gliederungstextes durch Klicken bearbeiten</a:t>
            </a:r>
            <a:endParaRPr b="0" lang="de-DE" sz="32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de-DE" sz="2800" spc="-1" strike="noStrike">
                <a:solidFill>
                  <a:srgbClr val="000000"/>
                </a:solidFill>
                <a:uFill>
                  <a:solidFill>
                    <a:srgbClr val="ffffff"/>
                  </a:solidFill>
                </a:uFill>
                <a:latin typeface="Arial"/>
              </a:rPr>
              <a:t>Zweite Gliederungsebene</a:t>
            </a:r>
            <a:endParaRPr b="0" lang="de-DE" sz="2800" spc="-1" strike="noStrike">
              <a:solidFill>
                <a:srgbClr val="000000"/>
              </a:solidFill>
              <a:uFill>
                <a:solidFill>
                  <a:srgbClr val="ffffff"/>
                </a:solidFill>
              </a:uFill>
              <a:latin typeface="Arial"/>
            </a:endParaRPr>
          </a:p>
          <a:p>
            <a:pPr lvl="2" marL="1296000" indent="-288000">
              <a:buClr>
                <a:srgbClr val="000000"/>
              </a:buClr>
              <a:buSzPct val="45000"/>
              <a:buFont typeface="Wingdings" charset="2"/>
              <a:buChar char=""/>
            </a:pPr>
            <a:r>
              <a:rPr b="0" lang="de-DE" sz="2400" spc="-1" strike="noStrike">
                <a:solidFill>
                  <a:srgbClr val="000000"/>
                </a:solidFill>
                <a:uFill>
                  <a:solidFill>
                    <a:srgbClr val="ffffff"/>
                  </a:solidFill>
                </a:uFill>
                <a:latin typeface="Arial"/>
              </a:rPr>
              <a:t>Dritte Gliederungsebene</a:t>
            </a:r>
            <a:endParaRPr b="0" lang="de-DE" sz="2400" spc="-1" strike="noStrike">
              <a:solidFill>
                <a:srgbClr val="000000"/>
              </a:solidFill>
              <a:uFill>
                <a:solidFill>
                  <a:srgbClr val="ffffff"/>
                </a:solidFill>
              </a:uFill>
              <a:latin typeface="Arial"/>
            </a:endParaRPr>
          </a:p>
          <a:p>
            <a:pPr lvl="3" marL="1728000" indent="-216000">
              <a:buClr>
                <a:srgbClr val="000000"/>
              </a:buClr>
              <a:buSzPct val="75000"/>
              <a:buFont typeface="Symbol" charset="2"/>
              <a:buChar char=""/>
            </a:pPr>
            <a:r>
              <a:rPr b="0" lang="de-DE" sz="2000" spc="-1" strike="noStrike">
                <a:solidFill>
                  <a:srgbClr val="000000"/>
                </a:solidFill>
                <a:uFill>
                  <a:solidFill>
                    <a:srgbClr val="ffffff"/>
                  </a:solidFill>
                </a:uFill>
                <a:latin typeface="Arial"/>
              </a:rPr>
              <a:t>Vierte Gliederungsebene</a:t>
            </a:r>
            <a:endParaRPr b="0" lang="de-DE" sz="2000" spc="-1" strike="noStrike">
              <a:solidFill>
                <a:srgbClr val="000000"/>
              </a:solidFill>
              <a:uFill>
                <a:solidFill>
                  <a:srgbClr val="ffffff"/>
                </a:solidFill>
              </a:uFill>
              <a:latin typeface="Arial"/>
            </a:endParaRPr>
          </a:p>
          <a:p>
            <a:pPr lvl="4" marL="2160000" indent="-216000">
              <a:buClr>
                <a:srgbClr val="000000"/>
              </a:buClr>
              <a:buSzPct val="45000"/>
              <a:buFont typeface="Wingdings" charset="2"/>
              <a:buChar char=""/>
            </a:pPr>
            <a:r>
              <a:rPr b="0" lang="de-DE" sz="2000" spc="-1" strike="noStrike">
                <a:solidFill>
                  <a:srgbClr val="000000"/>
                </a:solidFill>
                <a:uFill>
                  <a:solidFill>
                    <a:srgbClr val="ffffff"/>
                  </a:solidFill>
                </a:uFill>
                <a:latin typeface="Arial"/>
              </a:rPr>
              <a:t>Fünfte Gliederungsebene</a:t>
            </a:r>
            <a:endParaRPr b="0" lang="de-DE" sz="2000" spc="-1" strike="noStrike">
              <a:solidFill>
                <a:srgbClr val="000000"/>
              </a:solidFill>
              <a:uFill>
                <a:solidFill>
                  <a:srgbClr val="ffffff"/>
                </a:solidFill>
              </a:uFill>
              <a:latin typeface="Arial"/>
            </a:endParaRPr>
          </a:p>
          <a:p>
            <a:pPr lvl="5" marL="2592000" indent="-216000">
              <a:buClr>
                <a:srgbClr val="000000"/>
              </a:buClr>
              <a:buSzPct val="45000"/>
              <a:buFont typeface="Wingdings" charset="2"/>
              <a:buChar char=""/>
            </a:pPr>
            <a:r>
              <a:rPr b="0" lang="de-DE" sz="2000" spc="-1" strike="noStrike">
                <a:solidFill>
                  <a:srgbClr val="000000"/>
                </a:solidFill>
                <a:uFill>
                  <a:solidFill>
                    <a:srgbClr val="ffffff"/>
                  </a:solidFill>
                </a:uFill>
                <a:latin typeface="Arial"/>
              </a:rPr>
              <a:t>Sechste Gliederungsebene</a:t>
            </a:r>
            <a:endParaRPr b="0" lang="de-DE" sz="2000" spc="-1" strike="noStrike">
              <a:solidFill>
                <a:srgbClr val="000000"/>
              </a:solidFill>
              <a:uFill>
                <a:solidFill>
                  <a:srgbClr val="ffffff"/>
                </a:solidFill>
              </a:uFill>
              <a:latin typeface="Arial"/>
            </a:endParaRPr>
          </a:p>
          <a:p>
            <a:pPr lvl="6" marL="3024000" indent="-216000">
              <a:buClr>
                <a:srgbClr val="000000"/>
              </a:buClr>
              <a:buSzPct val="45000"/>
              <a:buFont typeface="Wingdings" charset="2"/>
              <a:buChar char=""/>
            </a:pPr>
            <a:r>
              <a:rPr b="0" lang="de-DE" sz="2000" spc="-1" strike="noStrike">
                <a:solidFill>
                  <a:srgbClr val="000000"/>
                </a:solidFill>
                <a:uFill>
                  <a:solidFill>
                    <a:srgbClr val="ffffff"/>
                  </a:solidFill>
                </a:uFill>
                <a:latin typeface="Arial"/>
              </a:rPr>
              <a:t>Siebte Gliederungsebene</a:t>
            </a:r>
            <a:endParaRPr b="0" lang="de-DE" sz="2000" spc="-1" strike="noStrike">
              <a:solidFill>
                <a:srgbClr val="000000"/>
              </a:solidFill>
              <a:uFill>
                <a:solidFill>
                  <a:srgbClr val="ffffff"/>
                </a:solidFill>
              </a:uFill>
              <a:latin typeface="Arial"/>
            </a:endParaRPr>
          </a:p>
        </p:txBody>
      </p:sp>
    </p:spTree>
  </p:cSld>
  <p:clrMap bg1="lt1" bg2="lt2" tx1="dk1"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37" name="" descr=""/>
          <p:cNvPicPr/>
          <p:nvPr/>
        </p:nvPicPr>
        <p:blipFill>
          <a:blip r:embed="rId2"/>
          <a:stretch/>
        </p:blipFill>
        <p:spPr>
          <a:xfrm>
            <a:off x="360" y="360"/>
            <a:ext cx="9142200" cy="6856200"/>
          </a:xfrm>
          <a:prstGeom prst="rect">
            <a:avLst/>
          </a:prstGeom>
          <a:ln>
            <a:noFill/>
          </a:ln>
        </p:spPr>
      </p:pic>
      <p:sp>
        <p:nvSpPr>
          <p:cNvPr id="38" name="PlaceHolder 1"/>
          <p:cNvSpPr>
            <a:spLocks noGrp="1"/>
          </p:cNvSpPr>
          <p:nvPr>
            <p:ph type="title"/>
          </p:nvPr>
        </p:nvSpPr>
        <p:spPr>
          <a:xfrm>
            <a:off x="457200" y="273600"/>
            <a:ext cx="8228880" cy="1144440"/>
          </a:xfrm>
          <a:prstGeom prst="rect">
            <a:avLst/>
          </a:prstGeom>
        </p:spPr>
        <p:txBody>
          <a:bodyPr lIns="0" rIns="0" tIns="0" bIns="0" anchor="ctr"/>
          <a:p>
            <a:pPr algn="ctr"/>
            <a:endParaRPr b="0" lang="de-DE" sz="4400" spc="-1" strike="noStrike">
              <a:solidFill>
                <a:srgbClr val="000000"/>
              </a:solidFill>
              <a:uFill>
                <a:solidFill>
                  <a:srgbClr val="ffffff"/>
                </a:solidFill>
              </a:uFill>
              <a:latin typeface="Arial"/>
            </a:endParaRPr>
          </a:p>
        </p:txBody>
      </p:sp>
      <p:sp>
        <p:nvSpPr>
          <p:cNvPr id="39" name="PlaceHolder 2"/>
          <p:cNvSpPr>
            <a:spLocks noGrp="1"/>
          </p:cNvSpPr>
          <p:nvPr>
            <p:ph type="body"/>
          </p:nvPr>
        </p:nvSpPr>
        <p:spPr>
          <a:xfrm>
            <a:off x="457200" y="1604520"/>
            <a:ext cx="4015440" cy="3976920"/>
          </a:xfrm>
          <a:prstGeom prst="rect">
            <a:avLst/>
          </a:prstGeom>
        </p:spPr>
        <p:txBody>
          <a:bodyPr lIns="0" rIns="0" tIns="0" bIns="0"/>
          <a:p>
            <a:pPr marL="432000" indent="-324000">
              <a:buClr>
                <a:srgbClr val="000000"/>
              </a:buClr>
              <a:buSzPct val="45000"/>
              <a:buFont typeface="Wingdings" charset="2"/>
              <a:buChar char=""/>
            </a:pPr>
            <a:r>
              <a:rPr b="0" lang="de-DE" sz="1800" spc="-1" strike="noStrike">
                <a:solidFill>
                  <a:srgbClr val="000000"/>
                </a:solidFill>
                <a:uFill>
                  <a:solidFill>
                    <a:srgbClr val="ffffff"/>
                  </a:solidFill>
                </a:uFill>
                <a:latin typeface="Arial"/>
              </a:rPr>
              <a:t>Format des Gliederungstextes durch Klicken bearbeiten</a:t>
            </a:r>
            <a:endParaRPr b="0" lang="de-DE" sz="18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de-DE" sz="1800" spc="-1" strike="noStrike">
                <a:solidFill>
                  <a:srgbClr val="000000"/>
                </a:solidFill>
                <a:uFill>
                  <a:solidFill>
                    <a:srgbClr val="ffffff"/>
                  </a:solidFill>
                </a:uFill>
                <a:latin typeface="Arial"/>
              </a:rPr>
              <a:t>Zweite Gliederungsebene</a:t>
            </a:r>
            <a:endParaRPr b="0" lang="de-DE" sz="1800" spc="-1" strike="noStrike">
              <a:solidFill>
                <a:srgbClr val="000000"/>
              </a:solidFill>
              <a:uFill>
                <a:solidFill>
                  <a:srgbClr val="ffffff"/>
                </a:solidFill>
              </a:uFill>
              <a:latin typeface="Arial"/>
            </a:endParaRPr>
          </a:p>
          <a:p>
            <a:pPr lvl="2" marL="1296000" indent="-288000">
              <a:buClr>
                <a:srgbClr val="000000"/>
              </a:buClr>
              <a:buSzPct val="45000"/>
              <a:buFont typeface="Wingdings" charset="2"/>
              <a:buChar char=""/>
            </a:pPr>
            <a:r>
              <a:rPr b="0" lang="de-DE" sz="1800" spc="-1" strike="noStrike">
                <a:solidFill>
                  <a:srgbClr val="000000"/>
                </a:solidFill>
                <a:uFill>
                  <a:solidFill>
                    <a:srgbClr val="ffffff"/>
                  </a:solidFill>
                </a:uFill>
                <a:latin typeface="Arial"/>
              </a:rPr>
              <a:t>Dritte Gliederungsebene</a:t>
            </a:r>
            <a:endParaRPr b="0" lang="de-DE" sz="1800" spc="-1" strike="noStrike">
              <a:solidFill>
                <a:srgbClr val="000000"/>
              </a:solidFill>
              <a:uFill>
                <a:solidFill>
                  <a:srgbClr val="ffffff"/>
                </a:solidFill>
              </a:uFill>
              <a:latin typeface="Arial"/>
            </a:endParaRPr>
          </a:p>
          <a:p>
            <a:pPr lvl="3" marL="1728000" indent="-216000">
              <a:buClr>
                <a:srgbClr val="000000"/>
              </a:buClr>
              <a:buSzPct val="75000"/>
              <a:buFont typeface="Symbol" charset="2"/>
              <a:buChar char=""/>
            </a:pPr>
            <a:r>
              <a:rPr b="0" lang="de-DE" sz="1800" spc="-1" strike="noStrike">
                <a:solidFill>
                  <a:srgbClr val="000000"/>
                </a:solidFill>
                <a:uFill>
                  <a:solidFill>
                    <a:srgbClr val="ffffff"/>
                  </a:solidFill>
                </a:uFill>
                <a:latin typeface="Arial"/>
              </a:rPr>
              <a:t>Vierte Gliederungsebene</a:t>
            </a:r>
            <a:endParaRPr b="0" lang="de-DE" sz="1800" spc="-1" strike="noStrike">
              <a:solidFill>
                <a:srgbClr val="000000"/>
              </a:solidFill>
              <a:uFill>
                <a:solidFill>
                  <a:srgbClr val="ffffff"/>
                </a:solidFill>
              </a:uFill>
              <a:latin typeface="Arial"/>
            </a:endParaRPr>
          </a:p>
          <a:p>
            <a:pPr lvl="4" marL="2160000" indent="-216000">
              <a:buClr>
                <a:srgbClr val="000000"/>
              </a:buClr>
              <a:buSzPct val="45000"/>
              <a:buFont typeface="Wingdings" charset="2"/>
              <a:buChar char=""/>
            </a:pPr>
            <a:r>
              <a:rPr b="0" lang="de-DE" sz="1800" spc="-1" strike="noStrike">
                <a:solidFill>
                  <a:srgbClr val="000000"/>
                </a:solidFill>
                <a:uFill>
                  <a:solidFill>
                    <a:srgbClr val="ffffff"/>
                  </a:solidFill>
                </a:uFill>
                <a:latin typeface="Arial"/>
              </a:rPr>
              <a:t>Fünfte Gliederungsebene</a:t>
            </a:r>
            <a:endParaRPr b="0" lang="de-DE" sz="1800" spc="-1" strike="noStrike">
              <a:solidFill>
                <a:srgbClr val="000000"/>
              </a:solidFill>
              <a:uFill>
                <a:solidFill>
                  <a:srgbClr val="ffffff"/>
                </a:solidFill>
              </a:uFill>
              <a:latin typeface="Arial"/>
            </a:endParaRPr>
          </a:p>
          <a:p>
            <a:pPr lvl="5" marL="2592000" indent="-216000">
              <a:buClr>
                <a:srgbClr val="000000"/>
              </a:buClr>
              <a:buSzPct val="45000"/>
              <a:buFont typeface="Wingdings" charset="2"/>
              <a:buChar char=""/>
            </a:pPr>
            <a:r>
              <a:rPr b="0" lang="de-DE" sz="1800" spc="-1" strike="noStrike">
                <a:solidFill>
                  <a:srgbClr val="000000"/>
                </a:solidFill>
                <a:uFill>
                  <a:solidFill>
                    <a:srgbClr val="ffffff"/>
                  </a:solidFill>
                </a:uFill>
                <a:latin typeface="Arial"/>
              </a:rPr>
              <a:t>Sechste Gliederungsebene</a:t>
            </a:r>
            <a:endParaRPr b="0" lang="de-DE" sz="1800" spc="-1" strike="noStrike">
              <a:solidFill>
                <a:srgbClr val="000000"/>
              </a:solidFill>
              <a:uFill>
                <a:solidFill>
                  <a:srgbClr val="ffffff"/>
                </a:solidFill>
              </a:uFill>
              <a:latin typeface="Arial"/>
            </a:endParaRPr>
          </a:p>
          <a:p>
            <a:pPr lvl="6" marL="3024000" indent="-216000">
              <a:buClr>
                <a:srgbClr val="000000"/>
              </a:buClr>
              <a:buSzPct val="45000"/>
              <a:buFont typeface="Wingdings" charset="2"/>
              <a:buChar char=""/>
            </a:pPr>
            <a:r>
              <a:rPr b="0" lang="de-DE" sz="1800" spc="-1" strike="noStrike">
                <a:solidFill>
                  <a:srgbClr val="000000"/>
                </a:solidFill>
                <a:uFill>
                  <a:solidFill>
                    <a:srgbClr val="ffffff"/>
                  </a:solidFill>
                </a:uFill>
                <a:latin typeface="Arial"/>
              </a:rPr>
              <a:t>Siebte Gliederungsebene</a:t>
            </a:r>
            <a:endParaRPr b="0" lang="de-DE" sz="1800" spc="-1" strike="noStrike">
              <a:solidFill>
                <a:srgbClr val="000000"/>
              </a:solidFill>
              <a:uFill>
                <a:solidFill>
                  <a:srgbClr val="ffffff"/>
                </a:solidFill>
              </a:uFill>
              <a:latin typeface="Arial"/>
            </a:endParaRPr>
          </a:p>
        </p:txBody>
      </p:sp>
      <p:sp>
        <p:nvSpPr>
          <p:cNvPr id="40" name="PlaceHolder 3"/>
          <p:cNvSpPr>
            <a:spLocks noGrp="1"/>
          </p:cNvSpPr>
          <p:nvPr>
            <p:ph type="body"/>
          </p:nvPr>
        </p:nvSpPr>
        <p:spPr>
          <a:xfrm>
            <a:off x="4674240" y="1604520"/>
            <a:ext cx="4015440" cy="3976920"/>
          </a:xfrm>
          <a:prstGeom prst="rect">
            <a:avLst/>
          </a:prstGeom>
        </p:spPr>
        <p:txBody>
          <a:bodyPr lIns="0" rIns="0" tIns="0" bIns="0"/>
          <a:p>
            <a:pPr marL="432000" indent="-324000">
              <a:buClr>
                <a:srgbClr val="000000"/>
              </a:buClr>
              <a:buSzPct val="45000"/>
              <a:buFont typeface="Wingdings" charset="2"/>
              <a:buChar char=""/>
            </a:pPr>
            <a:r>
              <a:rPr b="0" lang="de-DE" sz="1800" spc="-1" strike="noStrike">
                <a:solidFill>
                  <a:srgbClr val="000000"/>
                </a:solidFill>
                <a:uFill>
                  <a:solidFill>
                    <a:srgbClr val="ffffff"/>
                  </a:solidFill>
                </a:uFill>
                <a:latin typeface="Arial"/>
              </a:rPr>
              <a:t>Format des Gliederungstextes durch Klicken bearbeiten</a:t>
            </a:r>
            <a:endParaRPr b="0" lang="de-DE" sz="18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de-DE" sz="1800" spc="-1" strike="noStrike">
                <a:solidFill>
                  <a:srgbClr val="000000"/>
                </a:solidFill>
                <a:uFill>
                  <a:solidFill>
                    <a:srgbClr val="ffffff"/>
                  </a:solidFill>
                </a:uFill>
                <a:latin typeface="Arial"/>
              </a:rPr>
              <a:t>Zweite Gliederungsebene</a:t>
            </a:r>
            <a:endParaRPr b="0" lang="de-DE" sz="1800" spc="-1" strike="noStrike">
              <a:solidFill>
                <a:srgbClr val="000000"/>
              </a:solidFill>
              <a:uFill>
                <a:solidFill>
                  <a:srgbClr val="ffffff"/>
                </a:solidFill>
              </a:uFill>
              <a:latin typeface="Arial"/>
            </a:endParaRPr>
          </a:p>
          <a:p>
            <a:pPr lvl="2" marL="1296000" indent="-288000">
              <a:buClr>
                <a:srgbClr val="000000"/>
              </a:buClr>
              <a:buSzPct val="45000"/>
              <a:buFont typeface="Wingdings" charset="2"/>
              <a:buChar char=""/>
            </a:pPr>
            <a:r>
              <a:rPr b="0" lang="de-DE" sz="1800" spc="-1" strike="noStrike">
                <a:solidFill>
                  <a:srgbClr val="000000"/>
                </a:solidFill>
                <a:uFill>
                  <a:solidFill>
                    <a:srgbClr val="ffffff"/>
                  </a:solidFill>
                </a:uFill>
                <a:latin typeface="Arial"/>
              </a:rPr>
              <a:t>Dritte Gliederungsebene</a:t>
            </a:r>
            <a:endParaRPr b="0" lang="de-DE" sz="1800" spc="-1" strike="noStrike">
              <a:solidFill>
                <a:srgbClr val="000000"/>
              </a:solidFill>
              <a:uFill>
                <a:solidFill>
                  <a:srgbClr val="ffffff"/>
                </a:solidFill>
              </a:uFill>
              <a:latin typeface="Arial"/>
            </a:endParaRPr>
          </a:p>
          <a:p>
            <a:pPr lvl="3" marL="1728000" indent="-216000">
              <a:buClr>
                <a:srgbClr val="000000"/>
              </a:buClr>
              <a:buSzPct val="75000"/>
              <a:buFont typeface="Symbol" charset="2"/>
              <a:buChar char=""/>
            </a:pPr>
            <a:r>
              <a:rPr b="0" lang="de-DE" sz="1800" spc="-1" strike="noStrike">
                <a:solidFill>
                  <a:srgbClr val="000000"/>
                </a:solidFill>
                <a:uFill>
                  <a:solidFill>
                    <a:srgbClr val="ffffff"/>
                  </a:solidFill>
                </a:uFill>
                <a:latin typeface="Arial"/>
              </a:rPr>
              <a:t>Vierte Gliederungsebene</a:t>
            </a:r>
            <a:endParaRPr b="0" lang="de-DE" sz="1800" spc="-1" strike="noStrike">
              <a:solidFill>
                <a:srgbClr val="000000"/>
              </a:solidFill>
              <a:uFill>
                <a:solidFill>
                  <a:srgbClr val="ffffff"/>
                </a:solidFill>
              </a:uFill>
              <a:latin typeface="Arial"/>
            </a:endParaRPr>
          </a:p>
          <a:p>
            <a:pPr lvl="4" marL="2160000" indent="-216000">
              <a:buClr>
                <a:srgbClr val="000000"/>
              </a:buClr>
              <a:buSzPct val="45000"/>
              <a:buFont typeface="Wingdings" charset="2"/>
              <a:buChar char=""/>
            </a:pPr>
            <a:r>
              <a:rPr b="0" lang="de-DE" sz="1800" spc="-1" strike="noStrike">
                <a:solidFill>
                  <a:srgbClr val="000000"/>
                </a:solidFill>
                <a:uFill>
                  <a:solidFill>
                    <a:srgbClr val="ffffff"/>
                  </a:solidFill>
                </a:uFill>
                <a:latin typeface="Arial"/>
              </a:rPr>
              <a:t>Fünfte Gliederungsebene</a:t>
            </a:r>
            <a:endParaRPr b="0" lang="de-DE" sz="1800" spc="-1" strike="noStrike">
              <a:solidFill>
                <a:srgbClr val="000000"/>
              </a:solidFill>
              <a:uFill>
                <a:solidFill>
                  <a:srgbClr val="ffffff"/>
                </a:solidFill>
              </a:uFill>
              <a:latin typeface="Arial"/>
            </a:endParaRPr>
          </a:p>
          <a:p>
            <a:pPr lvl="5" marL="2592000" indent="-216000">
              <a:buClr>
                <a:srgbClr val="000000"/>
              </a:buClr>
              <a:buSzPct val="45000"/>
              <a:buFont typeface="Wingdings" charset="2"/>
              <a:buChar char=""/>
            </a:pPr>
            <a:r>
              <a:rPr b="0" lang="de-DE" sz="1800" spc="-1" strike="noStrike">
                <a:solidFill>
                  <a:srgbClr val="000000"/>
                </a:solidFill>
                <a:uFill>
                  <a:solidFill>
                    <a:srgbClr val="ffffff"/>
                  </a:solidFill>
                </a:uFill>
                <a:latin typeface="Arial"/>
              </a:rPr>
              <a:t>Sechste Gliederungsebene</a:t>
            </a:r>
            <a:endParaRPr b="0" lang="de-DE" sz="1800" spc="-1" strike="noStrike">
              <a:solidFill>
                <a:srgbClr val="000000"/>
              </a:solidFill>
              <a:uFill>
                <a:solidFill>
                  <a:srgbClr val="ffffff"/>
                </a:solidFill>
              </a:uFill>
              <a:latin typeface="Arial"/>
            </a:endParaRPr>
          </a:p>
          <a:p>
            <a:pPr lvl="6" marL="3024000" indent="-216000">
              <a:buClr>
                <a:srgbClr val="000000"/>
              </a:buClr>
              <a:buSzPct val="45000"/>
              <a:buFont typeface="Wingdings" charset="2"/>
              <a:buChar char=""/>
            </a:pPr>
            <a:r>
              <a:rPr b="0" lang="de-DE" sz="1800" spc="-1" strike="noStrike">
                <a:solidFill>
                  <a:srgbClr val="000000"/>
                </a:solidFill>
                <a:uFill>
                  <a:solidFill>
                    <a:srgbClr val="ffffff"/>
                  </a:solidFill>
                </a:uFill>
                <a:latin typeface="Arial"/>
              </a:rPr>
              <a:t>Siebte Gliederungsebene</a:t>
            </a:r>
            <a:endParaRPr b="0" lang="de-DE" sz="1800" spc="-1" strike="noStrike">
              <a:solidFill>
                <a:srgbClr val="000000"/>
              </a:solidFill>
              <a:uFill>
                <a:solidFill>
                  <a:srgbClr val="ffffff"/>
                </a:solidFill>
              </a:uFill>
              <a:latin typeface="Arial"/>
            </a:endParaRPr>
          </a:p>
        </p:txBody>
      </p:sp>
    </p:spTree>
  </p:cSld>
  <p:clrMap bg1="lt1" bg2="lt2" tx1="dk1" tx2="dk2" accent1="accent1" accent2="accent2" accent3="accent3" accent4="accent4" accent5="accent5" accent6="accent6" hlink="hlink" folHlink="folHlink"/>
  <p:sldLayoutIdLst>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sldMaster>
</file>

<file path=ppt/slides/_rels/slide1.xml.rels><?xml version="1.0" encoding="UTF-8"?>
<Relationships xmlns="http://schemas.openxmlformats.org/package/2006/relationships"><Relationship Id="rId1" Type="http://schemas.openxmlformats.org/officeDocument/2006/relationships/image" Target="../media/image7.png"/><Relationship Id="rId2" Type="http://schemas.openxmlformats.org/officeDocument/2006/relationships/image" Target="../media/image8.png"/><Relationship Id="rId3" Type="http://schemas.openxmlformats.org/officeDocument/2006/relationships/image" Target="../media/image9.png"/><Relationship Id="rId4"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xml.rels><?xml version="1.0" encoding="UTF-8"?>
<Relationships xmlns="http://schemas.openxmlformats.org/package/2006/relationships"><Relationship Id="rId1" Type="http://schemas.openxmlformats.org/officeDocument/2006/relationships/image" Target="../media/image10.png"/><Relationship Id="rId2" Type="http://schemas.openxmlformats.org/officeDocument/2006/relationships/image" Target="../media/image11.png"/><Relationship Id="rId3" Type="http://schemas.openxmlformats.org/officeDocument/2006/relationships/slideLayout" Target="../slideLayouts/slideLayout16.xml"/>
</Relationships>
</file>

<file path=ppt/slides/_rels/slide4.xml.rels><?xml version="1.0" encoding="UTF-8"?>
<Relationships xmlns="http://schemas.openxmlformats.org/package/2006/relationships"><Relationship Id="rId1" Type="http://schemas.openxmlformats.org/officeDocument/2006/relationships/image" Target="../media/image12.png"/><Relationship Id="rId2"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image" Target="../media/image13.png"/><Relationship Id="rId2" Type="http://schemas.openxmlformats.org/officeDocument/2006/relationships/slideLayout" Target="../slideLayouts/slideLayout1.xml"/>
</Relationships>
</file>

<file path=ppt/slides/_rels/slide6.xml.rels><?xml version="1.0" encoding="UTF-8"?>
<Relationships xmlns="http://schemas.openxmlformats.org/package/2006/relationships"><Relationship Id="rId1" Type="http://schemas.openxmlformats.org/officeDocument/2006/relationships/image" Target="../media/image14.png"/><Relationship Id="rId2"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5" name="CustomShape 1"/>
          <p:cNvSpPr/>
          <p:nvPr/>
        </p:nvSpPr>
        <p:spPr>
          <a:xfrm>
            <a:off x="457200" y="522360"/>
            <a:ext cx="6530040" cy="651600"/>
          </a:xfrm>
          <a:prstGeom prst="rect">
            <a:avLst/>
          </a:prstGeom>
          <a:noFill/>
          <a:ln>
            <a:noFill/>
          </a:ln>
        </p:spPr>
        <p:style>
          <a:lnRef idx="0"/>
          <a:fillRef idx="0"/>
          <a:effectRef idx="0"/>
          <a:fontRef idx="minor"/>
        </p:style>
        <p:txBody>
          <a:bodyPr lIns="0" rIns="0" tIns="0" bIns="0" anchor="ctr"/>
          <a:p>
            <a:pPr>
              <a:lnSpc>
                <a:spcPct val="100000"/>
              </a:lnSpc>
            </a:pPr>
            <a:r>
              <a:rPr b="0" lang="de-DE" sz="3200" spc="-1" strike="noStrike">
                <a:solidFill>
                  <a:srgbClr val="000000"/>
                </a:solidFill>
                <a:uFill>
                  <a:solidFill>
                    <a:srgbClr val="ffffff"/>
                  </a:solidFill>
                </a:uFill>
                <a:latin typeface="Arial"/>
                <a:ea typeface="DejaVu Sans"/>
              </a:rPr>
              <a:t>Informatik</a:t>
            </a:r>
            <a:endParaRPr b="0" lang="de-DE" sz="1800" spc="-1" strike="noStrike">
              <a:solidFill>
                <a:srgbClr val="000000"/>
              </a:solidFill>
              <a:uFill>
                <a:solidFill>
                  <a:srgbClr val="ffffff"/>
                </a:solidFill>
              </a:uFill>
              <a:latin typeface="Arial"/>
            </a:endParaRPr>
          </a:p>
        </p:txBody>
      </p:sp>
      <p:sp>
        <p:nvSpPr>
          <p:cNvPr id="76" name="CustomShape 2"/>
          <p:cNvSpPr/>
          <p:nvPr/>
        </p:nvSpPr>
        <p:spPr>
          <a:xfrm>
            <a:off x="360000" y="1800000"/>
            <a:ext cx="5038560" cy="3238560"/>
          </a:xfrm>
          <a:prstGeom prst="rect">
            <a:avLst/>
          </a:prstGeom>
          <a:noFill/>
          <a:ln>
            <a:noFill/>
          </a:ln>
        </p:spPr>
        <p:style>
          <a:lnRef idx="0"/>
          <a:fillRef idx="0"/>
          <a:effectRef idx="0"/>
          <a:fontRef idx="minor"/>
        </p:style>
        <p:txBody>
          <a:bodyPr lIns="90000" rIns="90000" tIns="45000" bIns="45000"/>
          <a:p>
            <a:pPr marL="216000" indent="-214920">
              <a:lnSpc>
                <a:spcPct val="100000"/>
              </a:lnSpc>
              <a:buClr>
                <a:srgbClr val="000000"/>
              </a:buClr>
              <a:buSzPct val="45000"/>
              <a:buFont typeface="Wingdings" charset="2"/>
              <a:buChar char=""/>
            </a:pPr>
            <a:r>
              <a:rPr b="0" lang="de-DE" sz="2400" spc="-1" strike="noStrike">
                <a:solidFill>
                  <a:srgbClr val="000000"/>
                </a:solidFill>
                <a:uFill>
                  <a:solidFill>
                    <a:srgbClr val="ffffff"/>
                  </a:solidFill>
                </a:uFill>
                <a:latin typeface="Times New Roman"/>
                <a:ea typeface="DejaVu Sans"/>
              </a:rPr>
              <a:t> </a:t>
            </a:r>
            <a:r>
              <a:rPr b="0" lang="de-DE" sz="2800" spc="-1" strike="noStrike">
                <a:solidFill>
                  <a:srgbClr val="000000"/>
                </a:solidFill>
                <a:uFill>
                  <a:solidFill>
                    <a:srgbClr val="ffffff"/>
                  </a:solidFill>
                </a:uFill>
                <a:latin typeface="Times New Roman"/>
                <a:ea typeface="DejaVu Sans"/>
              </a:rPr>
              <a:t>in allen Lebensbereichen präsent</a:t>
            </a:r>
            <a:endParaRPr b="0" lang="de-DE" sz="1800" spc="-1" strike="noStrike">
              <a:solidFill>
                <a:srgbClr val="000000"/>
              </a:solidFill>
              <a:uFill>
                <a:solidFill>
                  <a:srgbClr val="ffffff"/>
                </a:solidFill>
              </a:uFill>
              <a:latin typeface="Arial"/>
            </a:endParaRPr>
          </a:p>
          <a:p>
            <a:pPr marL="216000" indent="-214920">
              <a:lnSpc>
                <a:spcPct val="100000"/>
              </a:lnSpc>
              <a:buClr>
                <a:srgbClr val="000000"/>
              </a:buClr>
              <a:buSzPct val="45000"/>
              <a:buFont typeface="Wingdings" charset="2"/>
              <a:buChar char=""/>
            </a:pPr>
            <a:r>
              <a:rPr b="0" lang="de-DE" sz="2400" spc="-1" strike="noStrike">
                <a:solidFill>
                  <a:srgbClr val="000000"/>
                </a:solidFill>
                <a:uFill>
                  <a:solidFill>
                    <a:srgbClr val="ffffff"/>
                  </a:solidFill>
                </a:uFill>
                <a:latin typeface="Times New Roman"/>
                <a:ea typeface="DejaVu Sans"/>
              </a:rPr>
              <a:t> </a:t>
            </a:r>
            <a:r>
              <a:rPr b="0" lang="de-DE" sz="2800" spc="-1" strike="noStrike">
                <a:solidFill>
                  <a:srgbClr val="0000ff"/>
                </a:solidFill>
                <a:uFill>
                  <a:solidFill>
                    <a:srgbClr val="ffffff"/>
                  </a:solidFill>
                </a:uFill>
                <a:latin typeface="Times New Roman"/>
                <a:ea typeface="DejaVu Sans"/>
              </a:rPr>
              <a:t>hoher Praxisanteil</a:t>
            </a:r>
            <a:endParaRPr b="0" lang="de-DE" sz="1800" spc="-1" strike="noStrike">
              <a:solidFill>
                <a:srgbClr val="000000"/>
              </a:solidFill>
              <a:uFill>
                <a:solidFill>
                  <a:srgbClr val="ffffff"/>
                </a:solidFill>
              </a:uFill>
              <a:latin typeface="Arial"/>
            </a:endParaRPr>
          </a:p>
          <a:p>
            <a:pPr marL="216000" indent="-214920">
              <a:lnSpc>
                <a:spcPct val="100000"/>
              </a:lnSpc>
              <a:buClr>
                <a:srgbClr val="000000"/>
              </a:buClr>
              <a:buSzPct val="45000"/>
              <a:buFont typeface="Wingdings" charset="2"/>
              <a:buChar char=""/>
            </a:pPr>
            <a:r>
              <a:rPr b="0" lang="de-DE" sz="2800" spc="-1" strike="noStrike">
                <a:solidFill>
                  <a:srgbClr val="000000"/>
                </a:solidFill>
                <a:uFill>
                  <a:solidFill>
                    <a:srgbClr val="ffffff"/>
                  </a:solidFill>
                </a:uFill>
                <a:latin typeface="Times New Roman"/>
                <a:ea typeface="DejaVu Sans"/>
              </a:rPr>
              <a:t> </a:t>
            </a:r>
            <a:r>
              <a:rPr b="0" lang="de-DE" sz="2800" spc="-1" strike="noStrike">
                <a:solidFill>
                  <a:srgbClr val="000000"/>
                </a:solidFill>
                <a:uFill>
                  <a:solidFill>
                    <a:srgbClr val="ffffff"/>
                  </a:solidFill>
                </a:uFill>
                <a:latin typeface="Times New Roman"/>
                <a:ea typeface="DejaVu Sans"/>
              </a:rPr>
              <a:t>kreativ</a:t>
            </a:r>
            <a:endParaRPr b="0" lang="de-DE" sz="1800" spc="-1" strike="noStrike">
              <a:solidFill>
                <a:srgbClr val="000000"/>
              </a:solidFill>
              <a:uFill>
                <a:solidFill>
                  <a:srgbClr val="ffffff"/>
                </a:solidFill>
              </a:uFill>
              <a:latin typeface="Arial"/>
            </a:endParaRPr>
          </a:p>
          <a:p>
            <a:pPr marL="216000" indent="-214920">
              <a:lnSpc>
                <a:spcPct val="100000"/>
              </a:lnSpc>
              <a:buClr>
                <a:srgbClr val="000000"/>
              </a:buClr>
              <a:buSzPct val="45000"/>
              <a:buFont typeface="Wingdings" charset="2"/>
              <a:buChar char=""/>
            </a:pPr>
            <a:r>
              <a:rPr b="0" lang="de-DE" sz="2800" spc="-1" strike="noStrike">
                <a:solidFill>
                  <a:srgbClr val="000000"/>
                </a:solidFill>
                <a:uFill>
                  <a:solidFill>
                    <a:srgbClr val="ffffff"/>
                  </a:solidFill>
                </a:uFill>
                <a:latin typeface="Times New Roman"/>
                <a:ea typeface="DejaVu Sans"/>
              </a:rPr>
              <a:t> </a:t>
            </a:r>
            <a:r>
              <a:rPr b="0" lang="de-DE" sz="2800" spc="-1" strike="noStrike">
                <a:solidFill>
                  <a:srgbClr val="000000"/>
                </a:solidFill>
                <a:uFill>
                  <a:solidFill>
                    <a:srgbClr val="ffffff"/>
                  </a:solidFill>
                </a:uFill>
                <a:latin typeface="Times New Roman"/>
                <a:ea typeface="DejaVu Sans"/>
              </a:rPr>
              <a:t>vielseitig </a:t>
            </a:r>
            <a:endParaRPr b="0" lang="de-DE" sz="1800" spc="-1" strike="noStrike">
              <a:solidFill>
                <a:srgbClr val="000000"/>
              </a:solidFill>
              <a:uFill>
                <a:solidFill>
                  <a:srgbClr val="ffffff"/>
                </a:solidFill>
              </a:uFill>
              <a:latin typeface="Arial"/>
            </a:endParaRPr>
          </a:p>
          <a:p>
            <a:pPr marL="216000" indent="-214920">
              <a:lnSpc>
                <a:spcPct val="100000"/>
              </a:lnSpc>
              <a:buClr>
                <a:srgbClr val="000000"/>
              </a:buClr>
              <a:buSzPct val="45000"/>
              <a:buFont typeface="Wingdings" charset="2"/>
              <a:buChar char=""/>
            </a:pPr>
            <a:r>
              <a:rPr b="0" lang="de-DE" sz="2800" spc="-1" strike="noStrike">
                <a:solidFill>
                  <a:srgbClr val="000000"/>
                </a:solidFill>
                <a:uFill>
                  <a:solidFill>
                    <a:srgbClr val="ffffff"/>
                  </a:solidFill>
                </a:uFill>
                <a:latin typeface="Times New Roman"/>
                <a:ea typeface="DejaVu Sans"/>
              </a:rPr>
              <a:t> </a:t>
            </a:r>
            <a:r>
              <a:rPr b="0" lang="de-DE" sz="2800" spc="-1" strike="noStrike">
                <a:solidFill>
                  <a:srgbClr val="000000"/>
                </a:solidFill>
                <a:uFill>
                  <a:solidFill>
                    <a:srgbClr val="ffffff"/>
                  </a:solidFill>
                </a:uFill>
                <a:latin typeface="Times New Roman"/>
                <a:ea typeface="DejaVu Sans"/>
              </a:rPr>
              <a:t>zukunftsträchtig </a:t>
            </a:r>
            <a:endParaRPr b="0" lang="de-DE" sz="1800" spc="-1" strike="noStrike">
              <a:solidFill>
                <a:srgbClr val="000000"/>
              </a:solidFill>
              <a:uFill>
                <a:solidFill>
                  <a:srgbClr val="ffffff"/>
                </a:solidFill>
              </a:uFill>
              <a:latin typeface="Arial"/>
            </a:endParaRPr>
          </a:p>
          <a:p>
            <a:pPr marL="216000" indent="-214920">
              <a:lnSpc>
                <a:spcPct val="100000"/>
              </a:lnSpc>
              <a:buClr>
                <a:srgbClr val="000000"/>
              </a:buClr>
              <a:buSzPct val="45000"/>
              <a:buFont typeface="Wingdings" charset="2"/>
              <a:buChar char=""/>
            </a:pPr>
            <a:r>
              <a:rPr b="0" lang="de-DE" sz="2800" spc="-1" strike="noStrike">
                <a:solidFill>
                  <a:srgbClr val="000000"/>
                </a:solidFill>
                <a:uFill>
                  <a:solidFill>
                    <a:srgbClr val="ffffff"/>
                  </a:solidFill>
                </a:uFill>
                <a:latin typeface="Times New Roman"/>
                <a:ea typeface="DejaVu Sans"/>
              </a:rPr>
              <a:t> </a:t>
            </a:r>
            <a:r>
              <a:rPr b="0" lang="de-DE" sz="2800" spc="-1" strike="noStrike">
                <a:solidFill>
                  <a:srgbClr val="000000"/>
                </a:solidFill>
                <a:uFill>
                  <a:solidFill>
                    <a:srgbClr val="ffffff"/>
                  </a:solidFill>
                </a:uFill>
                <a:latin typeface="Times New Roman"/>
                <a:ea typeface="DejaVu Sans"/>
              </a:rPr>
              <a:t>Arbeit in Teams</a:t>
            </a:r>
            <a:endParaRPr b="0" lang="de-DE" sz="1800" spc="-1" strike="noStrike">
              <a:solidFill>
                <a:srgbClr val="000000"/>
              </a:solidFill>
              <a:uFill>
                <a:solidFill>
                  <a:srgbClr val="ffffff"/>
                </a:solidFill>
              </a:uFill>
              <a:latin typeface="Arial"/>
            </a:endParaRPr>
          </a:p>
        </p:txBody>
      </p:sp>
      <p:pic>
        <p:nvPicPr>
          <p:cNvPr id="77" name="" descr=""/>
          <p:cNvPicPr/>
          <p:nvPr/>
        </p:nvPicPr>
        <p:blipFill>
          <a:blip r:embed="rId1"/>
          <a:stretch/>
        </p:blipFill>
        <p:spPr>
          <a:xfrm>
            <a:off x="5661000" y="2160000"/>
            <a:ext cx="2617560" cy="1741320"/>
          </a:xfrm>
          <a:prstGeom prst="rect">
            <a:avLst/>
          </a:prstGeom>
          <a:ln>
            <a:noFill/>
          </a:ln>
        </p:spPr>
      </p:pic>
      <p:pic>
        <p:nvPicPr>
          <p:cNvPr id="78" name="" descr=""/>
          <p:cNvPicPr/>
          <p:nvPr/>
        </p:nvPicPr>
        <p:blipFill>
          <a:blip r:embed="rId2"/>
          <a:stretch/>
        </p:blipFill>
        <p:spPr>
          <a:xfrm>
            <a:off x="4500000" y="3600000"/>
            <a:ext cx="2617560" cy="1741320"/>
          </a:xfrm>
          <a:prstGeom prst="rect">
            <a:avLst/>
          </a:prstGeom>
          <a:ln>
            <a:noFill/>
          </a:ln>
        </p:spPr>
      </p:pic>
      <p:pic>
        <p:nvPicPr>
          <p:cNvPr id="79" name="" descr=""/>
          <p:cNvPicPr/>
          <p:nvPr/>
        </p:nvPicPr>
        <p:blipFill>
          <a:blip r:embed="rId3"/>
          <a:stretch/>
        </p:blipFill>
        <p:spPr>
          <a:xfrm>
            <a:off x="5940000" y="4680000"/>
            <a:ext cx="2617560" cy="1741320"/>
          </a:xfrm>
          <a:prstGeom prst="rect">
            <a:avLst/>
          </a:prstGeom>
          <a:ln>
            <a:noFill/>
          </a:ln>
        </p:spPr>
      </p:pic>
    </p:spTree>
  </p:cSld>
  <p:transition spd="slow">
    <p:wipe dir="d"/>
  </p:transition>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0" name="CustomShape 1"/>
          <p:cNvSpPr/>
          <p:nvPr/>
        </p:nvSpPr>
        <p:spPr>
          <a:xfrm>
            <a:off x="457200" y="522360"/>
            <a:ext cx="6530040" cy="651600"/>
          </a:xfrm>
          <a:prstGeom prst="rect">
            <a:avLst/>
          </a:prstGeom>
          <a:noFill/>
          <a:ln>
            <a:noFill/>
          </a:ln>
        </p:spPr>
        <p:style>
          <a:lnRef idx="0"/>
          <a:fillRef idx="0"/>
          <a:effectRef idx="0"/>
          <a:fontRef idx="minor"/>
        </p:style>
        <p:txBody>
          <a:bodyPr lIns="0" rIns="0" tIns="0" bIns="0" anchor="ctr"/>
          <a:p>
            <a:pPr>
              <a:lnSpc>
                <a:spcPct val="100000"/>
              </a:lnSpc>
            </a:pPr>
            <a:r>
              <a:rPr b="0" lang="de-DE" sz="3200" spc="-1" strike="noStrike">
                <a:solidFill>
                  <a:srgbClr val="000000"/>
                </a:solidFill>
                <a:uFill>
                  <a:solidFill>
                    <a:srgbClr val="ffffff"/>
                  </a:solidFill>
                </a:uFill>
                <a:latin typeface="Arial"/>
                <a:ea typeface="DejaVu Sans"/>
              </a:rPr>
              <a:t>Informatik</a:t>
            </a:r>
            <a:endParaRPr b="0" lang="de-DE" sz="1800" spc="-1" strike="noStrike">
              <a:solidFill>
                <a:srgbClr val="000000"/>
              </a:solidFill>
              <a:uFill>
                <a:solidFill>
                  <a:srgbClr val="ffffff"/>
                </a:solidFill>
              </a:uFill>
              <a:latin typeface="Arial"/>
            </a:endParaRPr>
          </a:p>
        </p:txBody>
      </p:sp>
      <p:sp>
        <p:nvSpPr>
          <p:cNvPr id="81" name="CustomShape 2"/>
          <p:cNvSpPr/>
          <p:nvPr/>
        </p:nvSpPr>
        <p:spPr>
          <a:xfrm>
            <a:off x="408240" y="1830240"/>
            <a:ext cx="8050320" cy="3928320"/>
          </a:xfrm>
          <a:prstGeom prst="rect">
            <a:avLst/>
          </a:prstGeom>
          <a:noFill/>
          <a:ln>
            <a:noFill/>
          </a:ln>
        </p:spPr>
        <p:style>
          <a:lnRef idx="0"/>
          <a:fillRef idx="0"/>
          <a:effectRef idx="0"/>
          <a:fontRef idx="minor"/>
        </p:style>
        <p:txBody>
          <a:bodyPr lIns="90000" rIns="90000" tIns="45000" bIns="45000"/>
          <a:p>
            <a:pPr>
              <a:lnSpc>
                <a:spcPct val="100000"/>
              </a:lnSpc>
            </a:pPr>
            <a:r>
              <a:rPr b="0" lang="de-DE" sz="2800" spc="-1" strike="noStrike">
                <a:solidFill>
                  <a:srgbClr val="000000"/>
                </a:solidFill>
                <a:uFill>
                  <a:solidFill>
                    <a:srgbClr val="ffffff"/>
                  </a:solidFill>
                </a:uFill>
                <a:latin typeface="Times New Roman"/>
                <a:ea typeface="DejaVu Sans"/>
              </a:rPr>
              <a:t>"Du hast noch nie programmiert und schon gar keine App? Hast keine Ahnung, wie ein Computer von innen aussieht? Fragst dich schon immer, wie Daten im Internet eigentlich so schnell sein können? Glaubst nicht daran, dass Computer irgendwann den Menschen ersetzen können? Wüsstest gerne, warum man Mathe braucht, um ein Bild auf dem Bildschirm zu erzeugen? Oder willst auch heute schon das Haus der Zukunft mitgestalten?"</a:t>
            </a:r>
            <a:endParaRPr b="0" lang="de-DE" sz="1800" spc="-1" strike="noStrike">
              <a:solidFill>
                <a:srgbClr val="000000"/>
              </a:solidFill>
              <a:uFill>
                <a:solidFill>
                  <a:srgbClr val="ffffff"/>
                </a:solidFill>
              </a:uFill>
              <a:latin typeface="Arial"/>
            </a:endParaRPr>
          </a:p>
        </p:txBody>
      </p:sp>
      <p:sp>
        <p:nvSpPr>
          <p:cNvPr id="82" name="CustomShape 3"/>
          <p:cNvSpPr/>
          <p:nvPr/>
        </p:nvSpPr>
        <p:spPr>
          <a:xfrm>
            <a:off x="540000" y="5940000"/>
            <a:ext cx="7918560" cy="454680"/>
          </a:xfrm>
          <a:prstGeom prst="rect">
            <a:avLst/>
          </a:prstGeom>
          <a:noFill/>
          <a:ln>
            <a:noFill/>
          </a:ln>
        </p:spPr>
        <p:style>
          <a:lnRef idx="0"/>
          <a:fillRef idx="0"/>
          <a:effectRef idx="0"/>
          <a:fontRef idx="minor"/>
        </p:style>
        <p:txBody>
          <a:bodyPr lIns="90000" rIns="90000" tIns="45000" bIns="45000"/>
          <a:p>
            <a:pPr>
              <a:lnSpc>
                <a:spcPct val="100000"/>
              </a:lnSpc>
            </a:pPr>
            <a:r>
              <a:rPr b="0" i="1" lang="de-DE" sz="1050" spc="-1" strike="noStrike">
                <a:solidFill>
                  <a:srgbClr val="000000"/>
                </a:solidFill>
                <a:uFill>
                  <a:solidFill>
                    <a:srgbClr val="ffffff"/>
                  </a:solidFill>
                </a:uFill>
                <a:latin typeface="Times New Roman"/>
                <a:ea typeface="DejaVu Sans"/>
              </a:rPr>
              <a:t>Quelle: https://schuelerlabor.informatik.rwth-aachen.de </a:t>
            </a:r>
            <a:endParaRPr b="0" lang="de-DE" sz="1800" spc="-1" strike="noStrike">
              <a:solidFill>
                <a:srgbClr val="000000"/>
              </a:solidFill>
              <a:uFill>
                <a:solidFill>
                  <a:srgbClr val="ffffff"/>
                </a:solidFill>
              </a:uFill>
              <a:latin typeface="Arial"/>
            </a:endParaRPr>
          </a:p>
        </p:txBody>
      </p:sp>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3" name="CustomShape 1"/>
          <p:cNvSpPr/>
          <p:nvPr/>
        </p:nvSpPr>
        <p:spPr>
          <a:xfrm>
            <a:off x="457200" y="1488600"/>
            <a:ext cx="4041360" cy="3975840"/>
          </a:xfrm>
          <a:prstGeom prst="rect">
            <a:avLst/>
          </a:prstGeom>
          <a:noFill/>
          <a:ln>
            <a:noFill/>
          </a:ln>
        </p:spPr>
        <p:style>
          <a:lnRef idx="0"/>
          <a:fillRef idx="0"/>
          <a:effectRef idx="0"/>
          <a:fontRef idx="minor"/>
        </p:style>
        <p:txBody>
          <a:bodyPr lIns="0" rIns="0" tIns="0" bIns="0"/>
          <a:p>
            <a:pPr marL="432000" indent="-322560">
              <a:lnSpc>
                <a:spcPct val="100000"/>
              </a:lnSpc>
              <a:buClr>
                <a:srgbClr val="000000"/>
              </a:buClr>
              <a:buSzPct val="45000"/>
              <a:buFont typeface="Wingdings" charset="2"/>
              <a:buChar char=""/>
            </a:pPr>
            <a:r>
              <a:rPr b="1" lang="de-DE" sz="2400" spc="-1" strike="noStrike">
                <a:solidFill>
                  <a:srgbClr val="000000"/>
                </a:solidFill>
                <a:uFill>
                  <a:solidFill>
                    <a:srgbClr val="ffffff"/>
                  </a:solidFill>
                </a:uFill>
                <a:latin typeface="Arial"/>
                <a:ea typeface="DejaVu Sans"/>
              </a:rPr>
              <a:t>Vorurteile</a:t>
            </a:r>
            <a:r>
              <a:rPr b="0" lang="de-DE" sz="2140" spc="-1" strike="noStrike">
                <a:solidFill>
                  <a:srgbClr val="000000"/>
                </a:solidFill>
                <a:uFill>
                  <a:solidFill>
                    <a:srgbClr val="ffffff"/>
                  </a:solidFill>
                </a:uFill>
                <a:latin typeface="Arial"/>
                <a:ea typeface="DejaVu Sans"/>
              </a:rPr>
              <a:t>:</a:t>
            </a:r>
            <a:endParaRPr b="0" lang="de-DE" sz="1800" spc="-1" strike="noStrike">
              <a:solidFill>
                <a:srgbClr val="000000"/>
              </a:solidFill>
              <a:uFill>
                <a:solidFill>
                  <a:srgbClr val="ffffff"/>
                </a:solidFill>
              </a:uFill>
              <a:latin typeface="Arial"/>
            </a:endParaRPr>
          </a:p>
          <a:p>
            <a:pPr marL="432000" indent="-322560">
              <a:lnSpc>
                <a:spcPct val="100000"/>
              </a:lnSpc>
              <a:buClr>
                <a:srgbClr val="000000"/>
              </a:buClr>
              <a:buSzPct val="45000"/>
              <a:buFont typeface="Wingdings" charset="2"/>
              <a:buChar char=""/>
            </a:pPr>
            <a:r>
              <a:rPr b="0" lang="de-DE" sz="2200" spc="-1" strike="noStrike">
                <a:solidFill>
                  <a:srgbClr val="000000"/>
                </a:solidFill>
                <a:uFill>
                  <a:solidFill>
                    <a:srgbClr val="ffffff"/>
                  </a:solidFill>
                </a:uFill>
                <a:latin typeface="Arial"/>
                <a:ea typeface="DejaVu Sans"/>
              </a:rPr>
              <a:t>Geeignet nur für Programmierfreaks und Nerds</a:t>
            </a:r>
            <a:endParaRPr b="0" lang="de-DE" sz="1800" spc="-1" strike="noStrike">
              <a:solidFill>
                <a:srgbClr val="000000"/>
              </a:solidFill>
              <a:uFill>
                <a:solidFill>
                  <a:srgbClr val="ffffff"/>
                </a:solidFill>
              </a:uFill>
              <a:latin typeface="Arial"/>
            </a:endParaRPr>
          </a:p>
          <a:p>
            <a:pPr marL="432000" indent="-322560">
              <a:lnSpc>
                <a:spcPct val="100000"/>
              </a:lnSpc>
              <a:buClr>
                <a:srgbClr val="000000"/>
              </a:buClr>
              <a:buSzPct val="45000"/>
              <a:buFont typeface="Wingdings" charset="2"/>
              <a:buChar char=""/>
            </a:pPr>
            <a:r>
              <a:rPr b="0" lang="de-DE" sz="2200" spc="-1" strike="noStrike">
                <a:solidFill>
                  <a:srgbClr val="000000"/>
                </a:solidFill>
                <a:uFill>
                  <a:solidFill>
                    <a:srgbClr val="ffffff"/>
                  </a:solidFill>
                </a:uFill>
                <a:latin typeface="Arial"/>
                <a:ea typeface="DejaVu Sans"/>
              </a:rPr>
              <a:t>Nur zu schaffen mit sehr guten Mathe- und Physiknoten</a:t>
            </a:r>
            <a:endParaRPr b="0" lang="de-DE" sz="1800" spc="-1" strike="noStrike">
              <a:solidFill>
                <a:srgbClr val="000000"/>
              </a:solidFill>
              <a:uFill>
                <a:solidFill>
                  <a:srgbClr val="ffffff"/>
                </a:solidFill>
              </a:uFill>
              <a:latin typeface="Arial"/>
            </a:endParaRPr>
          </a:p>
          <a:p>
            <a:pPr marL="432000" indent="-322560">
              <a:lnSpc>
                <a:spcPct val="100000"/>
              </a:lnSpc>
              <a:buClr>
                <a:srgbClr val="000000"/>
              </a:buClr>
              <a:buSzPct val="45000"/>
              <a:buFont typeface="Wingdings" charset="2"/>
              <a:buChar char=""/>
            </a:pPr>
            <a:r>
              <a:rPr b="0" lang="de-DE" sz="2200" spc="-1" strike="noStrike">
                <a:solidFill>
                  <a:srgbClr val="000000"/>
                </a:solidFill>
                <a:uFill>
                  <a:solidFill>
                    <a:srgbClr val="ffffff"/>
                  </a:solidFill>
                </a:uFill>
                <a:latin typeface="Arial"/>
                <a:ea typeface="DejaVu Sans"/>
              </a:rPr>
              <a:t>Vorkenntnisse über Hardware nötig</a:t>
            </a:r>
            <a:endParaRPr b="0" lang="de-DE" sz="1800" spc="-1" strike="noStrike">
              <a:solidFill>
                <a:srgbClr val="000000"/>
              </a:solidFill>
              <a:uFill>
                <a:solidFill>
                  <a:srgbClr val="ffffff"/>
                </a:solidFill>
              </a:uFill>
              <a:latin typeface="Arial"/>
            </a:endParaRPr>
          </a:p>
        </p:txBody>
      </p:sp>
      <p:sp>
        <p:nvSpPr>
          <p:cNvPr id="84" name="CustomShape 2"/>
          <p:cNvSpPr/>
          <p:nvPr/>
        </p:nvSpPr>
        <p:spPr>
          <a:xfrm>
            <a:off x="4624200" y="1530720"/>
            <a:ext cx="4014360" cy="3975840"/>
          </a:xfrm>
          <a:prstGeom prst="rect">
            <a:avLst/>
          </a:prstGeom>
          <a:noFill/>
          <a:ln>
            <a:noFill/>
          </a:ln>
        </p:spPr>
        <p:style>
          <a:lnRef idx="0"/>
          <a:fillRef idx="0"/>
          <a:effectRef idx="0"/>
          <a:fontRef idx="minor"/>
        </p:style>
        <p:txBody>
          <a:bodyPr lIns="0" rIns="0" tIns="0" bIns="0"/>
          <a:p>
            <a:pPr marL="432000" indent="-322560">
              <a:lnSpc>
                <a:spcPct val="100000"/>
              </a:lnSpc>
              <a:buClr>
                <a:srgbClr val="000000"/>
              </a:buClr>
              <a:buSzPct val="45000"/>
              <a:buFont typeface="Wingdings" charset="2"/>
              <a:buChar char=""/>
            </a:pPr>
            <a:r>
              <a:rPr b="1" lang="de-DE" sz="2400" spc="-1" strike="noStrike">
                <a:solidFill>
                  <a:srgbClr val="000000"/>
                </a:solidFill>
                <a:uFill>
                  <a:solidFill>
                    <a:srgbClr val="ffffff"/>
                  </a:solidFill>
                </a:uFill>
                <a:latin typeface="Arial"/>
                <a:ea typeface="DejaVu Sans"/>
              </a:rPr>
              <a:t>Nötig</a:t>
            </a:r>
            <a:r>
              <a:rPr b="0" lang="de-DE" sz="2140" spc="-1" strike="noStrike">
                <a:solidFill>
                  <a:srgbClr val="000000"/>
                </a:solidFill>
                <a:uFill>
                  <a:solidFill>
                    <a:srgbClr val="ffffff"/>
                  </a:solidFill>
                </a:uFill>
                <a:latin typeface="Arial"/>
                <a:ea typeface="DejaVu Sans"/>
              </a:rPr>
              <a:t>: </a:t>
            </a:r>
            <a:endParaRPr b="0" lang="de-DE" sz="1800" spc="-1" strike="noStrike">
              <a:solidFill>
                <a:srgbClr val="000000"/>
              </a:solidFill>
              <a:uFill>
                <a:solidFill>
                  <a:srgbClr val="ffffff"/>
                </a:solidFill>
              </a:uFill>
              <a:latin typeface="Arial"/>
            </a:endParaRPr>
          </a:p>
          <a:p>
            <a:pPr marL="432000" indent="-322560">
              <a:lnSpc>
                <a:spcPct val="100000"/>
              </a:lnSpc>
              <a:buClr>
                <a:srgbClr val="000000"/>
              </a:buClr>
              <a:buSzPct val="45000"/>
              <a:buFont typeface="Wingdings" charset="2"/>
              <a:buChar char=""/>
            </a:pPr>
            <a:r>
              <a:rPr b="0" lang="de-DE" sz="2200" spc="-1" strike="noStrike">
                <a:solidFill>
                  <a:srgbClr val="000000"/>
                </a:solidFill>
                <a:uFill>
                  <a:solidFill>
                    <a:srgbClr val="ffffff"/>
                  </a:solidFill>
                </a:uFill>
                <a:latin typeface="Arial"/>
                <a:ea typeface="DejaVu Sans"/>
              </a:rPr>
              <a:t>Interesse an 'Informatik und Gesellschaft'</a:t>
            </a:r>
            <a:endParaRPr b="0" lang="de-DE" sz="1800" spc="-1" strike="noStrike">
              <a:solidFill>
                <a:srgbClr val="000000"/>
              </a:solidFill>
              <a:uFill>
                <a:solidFill>
                  <a:srgbClr val="ffffff"/>
                </a:solidFill>
              </a:uFill>
              <a:latin typeface="Arial"/>
            </a:endParaRPr>
          </a:p>
          <a:p>
            <a:pPr marL="432000" indent="-322560">
              <a:lnSpc>
                <a:spcPct val="100000"/>
              </a:lnSpc>
              <a:buClr>
                <a:srgbClr val="000000"/>
              </a:buClr>
              <a:buSzPct val="45000"/>
              <a:buFont typeface="Wingdings" charset="2"/>
              <a:buChar char=""/>
            </a:pPr>
            <a:r>
              <a:rPr b="0" lang="de-DE" sz="2200" spc="-1" strike="noStrike">
                <a:solidFill>
                  <a:srgbClr val="000000"/>
                </a:solidFill>
                <a:uFill>
                  <a:solidFill>
                    <a:srgbClr val="ffffff"/>
                  </a:solidFill>
                </a:uFill>
                <a:latin typeface="Arial"/>
                <a:ea typeface="DejaVu Sans"/>
              </a:rPr>
              <a:t>Interesse an Grundprinzipien von Computern</a:t>
            </a:r>
            <a:endParaRPr b="0" lang="de-DE" sz="1800" spc="-1" strike="noStrike">
              <a:solidFill>
                <a:srgbClr val="000000"/>
              </a:solidFill>
              <a:uFill>
                <a:solidFill>
                  <a:srgbClr val="ffffff"/>
                </a:solidFill>
              </a:uFill>
              <a:latin typeface="Arial"/>
            </a:endParaRPr>
          </a:p>
          <a:p>
            <a:pPr marL="432000" indent="-322560">
              <a:lnSpc>
                <a:spcPct val="100000"/>
              </a:lnSpc>
              <a:buClr>
                <a:srgbClr val="000000"/>
              </a:buClr>
              <a:buSzPct val="45000"/>
              <a:buFont typeface="Wingdings" charset="2"/>
              <a:buChar char=""/>
            </a:pPr>
            <a:r>
              <a:rPr b="0" lang="de-DE" sz="2200" spc="-1" strike="noStrike">
                <a:solidFill>
                  <a:srgbClr val="000000"/>
                </a:solidFill>
                <a:uFill>
                  <a:solidFill>
                    <a:srgbClr val="ffffff"/>
                  </a:solidFill>
                </a:uFill>
                <a:latin typeface="Arial"/>
                <a:ea typeface="DejaVu Sans"/>
              </a:rPr>
              <a:t>Logisches Denken</a:t>
            </a:r>
            <a:endParaRPr b="0" lang="de-DE" sz="1800" spc="-1" strike="noStrike">
              <a:solidFill>
                <a:srgbClr val="000000"/>
              </a:solidFill>
              <a:uFill>
                <a:solidFill>
                  <a:srgbClr val="ffffff"/>
                </a:solidFill>
              </a:uFill>
              <a:latin typeface="Arial"/>
            </a:endParaRPr>
          </a:p>
          <a:p>
            <a:pPr marL="432000" indent="-322560">
              <a:lnSpc>
                <a:spcPct val="100000"/>
              </a:lnSpc>
              <a:buClr>
                <a:srgbClr val="000000"/>
              </a:buClr>
              <a:buSzPct val="45000"/>
              <a:buFont typeface="Wingdings" charset="2"/>
              <a:buChar char=""/>
            </a:pPr>
            <a:r>
              <a:rPr b="0" lang="de-DE" sz="2200" spc="-1" strike="noStrike">
                <a:solidFill>
                  <a:srgbClr val="000000"/>
                </a:solidFill>
                <a:uFill>
                  <a:solidFill>
                    <a:srgbClr val="ffffff"/>
                  </a:solidFill>
                </a:uFill>
                <a:latin typeface="Arial"/>
                <a:ea typeface="DejaVu Sans"/>
              </a:rPr>
              <a:t>Bereitschaft zur Arbeit in Projekten und Gruppen</a:t>
            </a:r>
            <a:endParaRPr b="0" lang="de-DE" sz="1800" spc="-1" strike="noStrike">
              <a:solidFill>
                <a:srgbClr val="000000"/>
              </a:solidFill>
              <a:uFill>
                <a:solidFill>
                  <a:srgbClr val="ffffff"/>
                </a:solidFill>
              </a:uFill>
              <a:latin typeface="Arial"/>
            </a:endParaRPr>
          </a:p>
        </p:txBody>
      </p:sp>
      <p:sp>
        <p:nvSpPr>
          <p:cNvPr id="85" name="CustomShape 3"/>
          <p:cNvSpPr/>
          <p:nvPr/>
        </p:nvSpPr>
        <p:spPr>
          <a:xfrm>
            <a:off x="457200" y="522360"/>
            <a:ext cx="6530040" cy="651600"/>
          </a:xfrm>
          <a:prstGeom prst="rect">
            <a:avLst/>
          </a:prstGeom>
          <a:noFill/>
          <a:ln>
            <a:noFill/>
          </a:ln>
        </p:spPr>
        <p:style>
          <a:lnRef idx="0"/>
          <a:fillRef idx="0"/>
          <a:effectRef idx="0"/>
          <a:fontRef idx="minor"/>
        </p:style>
        <p:txBody>
          <a:bodyPr lIns="0" rIns="0" tIns="0" bIns="0" anchor="ctr"/>
          <a:p>
            <a:pPr>
              <a:lnSpc>
                <a:spcPct val="100000"/>
              </a:lnSpc>
            </a:pPr>
            <a:r>
              <a:rPr b="0" lang="de-DE" sz="3200" spc="-1" strike="noStrike">
                <a:solidFill>
                  <a:srgbClr val="000000"/>
                </a:solidFill>
                <a:uFill>
                  <a:solidFill>
                    <a:srgbClr val="ffffff"/>
                  </a:solidFill>
                </a:uFill>
                <a:latin typeface="Arial"/>
                <a:ea typeface="DejaVu Sans"/>
              </a:rPr>
              <a:t>Wer sollte Informatik wählen?</a:t>
            </a:r>
            <a:endParaRPr b="0" lang="de-DE" sz="1800" spc="-1" strike="noStrike">
              <a:solidFill>
                <a:srgbClr val="000000"/>
              </a:solidFill>
              <a:uFill>
                <a:solidFill>
                  <a:srgbClr val="ffffff"/>
                </a:solidFill>
              </a:uFill>
              <a:latin typeface="Arial"/>
            </a:endParaRPr>
          </a:p>
        </p:txBody>
      </p:sp>
      <p:pic>
        <p:nvPicPr>
          <p:cNvPr id="86" name="" descr=""/>
          <p:cNvPicPr/>
          <p:nvPr/>
        </p:nvPicPr>
        <p:blipFill>
          <a:blip r:embed="rId1"/>
          <a:stretch/>
        </p:blipFill>
        <p:spPr>
          <a:xfrm>
            <a:off x="900000" y="5219640"/>
            <a:ext cx="1694880" cy="1078920"/>
          </a:xfrm>
          <a:prstGeom prst="rect">
            <a:avLst/>
          </a:prstGeom>
          <a:ln>
            <a:noFill/>
          </a:ln>
        </p:spPr>
      </p:pic>
      <p:sp>
        <p:nvSpPr>
          <p:cNvPr id="87" name="CustomShape 4"/>
          <p:cNvSpPr/>
          <p:nvPr/>
        </p:nvSpPr>
        <p:spPr>
          <a:xfrm rot="18900000">
            <a:off x="792720" y="5649840"/>
            <a:ext cx="1953720" cy="160920"/>
          </a:xfrm>
          <a:prstGeom prst="rect">
            <a:avLst/>
          </a:prstGeom>
          <a:solidFill>
            <a:srgbClr val="333333">
              <a:alpha val="50000"/>
            </a:srgbClr>
          </a:solidFill>
          <a:ln>
            <a:noFill/>
          </a:ln>
        </p:spPr>
        <p:style>
          <a:lnRef idx="0"/>
          <a:fillRef idx="0"/>
          <a:effectRef idx="0"/>
          <a:fontRef idx="minor"/>
        </p:style>
      </p:sp>
      <p:sp>
        <p:nvSpPr>
          <p:cNvPr id="88" name="CustomShape 5"/>
          <p:cNvSpPr/>
          <p:nvPr/>
        </p:nvSpPr>
        <p:spPr>
          <a:xfrm flipV="1" rot="2700000">
            <a:off x="793080" y="5645160"/>
            <a:ext cx="1955160" cy="160920"/>
          </a:xfrm>
          <a:prstGeom prst="rect">
            <a:avLst/>
          </a:prstGeom>
          <a:solidFill>
            <a:srgbClr val="333333">
              <a:alpha val="50000"/>
            </a:srgbClr>
          </a:solidFill>
          <a:ln>
            <a:noFill/>
          </a:ln>
        </p:spPr>
        <p:style>
          <a:lnRef idx="0"/>
          <a:fillRef idx="0"/>
          <a:effectRef idx="0"/>
          <a:fontRef idx="minor"/>
        </p:style>
      </p:sp>
      <p:pic>
        <p:nvPicPr>
          <p:cNvPr id="89" name="" descr=""/>
          <p:cNvPicPr/>
          <p:nvPr/>
        </p:nvPicPr>
        <p:blipFill>
          <a:blip r:embed="rId2"/>
          <a:stretch/>
        </p:blipFill>
        <p:spPr>
          <a:xfrm>
            <a:off x="5349600" y="5229000"/>
            <a:ext cx="2145600" cy="1247040"/>
          </a:xfrm>
          <a:prstGeom prst="rect">
            <a:avLst/>
          </a:prstGeom>
          <a:ln>
            <a:noFill/>
          </a:ln>
        </p:spPr>
      </p:pic>
    </p:spTree>
  </p:cSld>
  <p:transition spd="slow">
    <p:wipe dir="d"/>
  </p:transition>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0" name="CustomShape 1"/>
          <p:cNvSpPr/>
          <p:nvPr/>
        </p:nvSpPr>
        <p:spPr>
          <a:xfrm>
            <a:off x="410400" y="1260000"/>
            <a:ext cx="7508160" cy="4858560"/>
          </a:xfrm>
          <a:prstGeom prst="rect">
            <a:avLst/>
          </a:prstGeom>
          <a:noFill/>
          <a:ln>
            <a:noFill/>
          </a:ln>
        </p:spPr>
        <p:style>
          <a:lnRef idx="0"/>
          <a:fillRef idx="0"/>
          <a:effectRef idx="0"/>
          <a:fontRef idx="minor"/>
        </p:style>
        <p:txBody>
          <a:bodyPr lIns="0" rIns="0" tIns="0" bIns="0"/>
          <a:p>
            <a:pPr>
              <a:lnSpc>
                <a:spcPct val="100000"/>
              </a:lnSpc>
            </a:pPr>
            <a:endParaRPr b="0" lang="de-DE" sz="1800" spc="-1" strike="noStrike">
              <a:solidFill>
                <a:srgbClr val="000000"/>
              </a:solidFill>
              <a:uFill>
                <a:solidFill>
                  <a:srgbClr val="ffffff"/>
                </a:solidFill>
              </a:uFill>
              <a:latin typeface="Arial"/>
            </a:endParaRPr>
          </a:p>
          <a:p>
            <a:pPr marL="432000" indent="-322560">
              <a:lnSpc>
                <a:spcPct val="100000"/>
              </a:lnSpc>
              <a:buClr>
                <a:srgbClr val="000000"/>
              </a:buClr>
              <a:buSzPct val="45000"/>
              <a:buFont typeface="Wingdings" charset="2"/>
              <a:buChar char=""/>
            </a:pPr>
            <a:r>
              <a:rPr b="0" lang="de-DE" sz="2800" spc="-1" strike="noStrike">
                <a:solidFill>
                  <a:srgbClr val="000000"/>
                </a:solidFill>
                <a:uFill>
                  <a:solidFill>
                    <a:srgbClr val="ffffff"/>
                  </a:solidFill>
                </a:uFill>
                <a:latin typeface="Arial"/>
                <a:ea typeface="DejaVu Sans"/>
              </a:rPr>
              <a:t>Grundverständnis der Informatik als Wissenschaft der strukturierten Informationsverarbeitung</a:t>
            </a:r>
            <a:endParaRPr b="0" lang="de-DE" sz="1800" spc="-1" strike="noStrike">
              <a:solidFill>
                <a:srgbClr val="000000"/>
              </a:solidFill>
              <a:uFill>
                <a:solidFill>
                  <a:srgbClr val="ffffff"/>
                </a:solidFill>
              </a:uFill>
              <a:latin typeface="Arial"/>
            </a:endParaRPr>
          </a:p>
          <a:p>
            <a:pPr marL="432000" indent="-322560">
              <a:lnSpc>
                <a:spcPct val="100000"/>
              </a:lnSpc>
              <a:buClr>
                <a:srgbClr val="000000"/>
              </a:buClr>
              <a:buSzPct val="45000"/>
              <a:buFont typeface="Wingdings" charset="2"/>
              <a:buChar char=""/>
            </a:pPr>
            <a:r>
              <a:rPr b="0" lang="de-DE" sz="2800" spc="-1" strike="noStrike">
                <a:solidFill>
                  <a:srgbClr val="000000"/>
                </a:solidFill>
                <a:uFill>
                  <a:solidFill>
                    <a:srgbClr val="ffffff"/>
                  </a:solidFill>
                </a:uFill>
                <a:latin typeface="Arial"/>
                <a:ea typeface="DejaVu Sans"/>
              </a:rPr>
              <a:t>Algorithmik (Spieleprogrammierung)</a:t>
            </a:r>
            <a:endParaRPr b="0" lang="de-DE" sz="1800" spc="-1" strike="noStrike">
              <a:solidFill>
                <a:srgbClr val="000000"/>
              </a:solidFill>
              <a:uFill>
                <a:solidFill>
                  <a:srgbClr val="ffffff"/>
                </a:solidFill>
              </a:uFill>
              <a:latin typeface="Arial"/>
            </a:endParaRPr>
          </a:p>
          <a:p>
            <a:pPr marL="432000" indent="-322560">
              <a:lnSpc>
                <a:spcPct val="100000"/>
              </a:lnSpc>
              <a:buClr>
                <a:srgbClr val="000000"/>
              </a:buClr>
              <a:buSzPct val="45000"/>
              <a:buFont typeface="Wingdings" charset="2"/>
              <a:buChar char=""/>
            </a:pPr>
            <a:r>
              <a:rPr b="0" lang="de-DE" sz="2800" spc="-1" strike="noStrike">
                <a:solidFill>
                  <a:srgbClr val="000000"/>
                </a:solidFill>
                <a:uFill>
                  <a:solidFill>
                    <a:srgbClr val="ffffff"/>
                  </a:solidFill>
                </a:uFill>
                <a:latin typeface="Arial"/>
                <a:ea typeface="DejaVu Sans"/>
              </a:rPr>
              <a:t>Internet</a:t>
            </a:r>
            <a:endParaRPr b="0" lang="de-DE" sz="1800" spc="-1" strike="noStrike">
              <a:solidFill>
                <a:srgbClr val="000000"/>
              </a:solidFill>
              <a:uFill>
                <a:solidFill>
                  <a:srgbClr val="ffffff"/>
                </a:solidFill>
              </a:uFill>
              <a:latin typeface="Arial"/>
            </a:endParaRPr>
          </a:p>
          <a:p>
            <a:pPr lvl="1" marL="864000" indent="-322560">
              <a:lnSpc>
                <a:spcPct val="100000"/>
              </a:lnSpc>
              <a:buClr>
                <a:srgbClr val="000000"/>
              </a:buClr>
              <a:buSzPct val="75000"/>
              <a:buFont typeface="Symbol"/>
              <a:buChar char=""/>
            </a:pPr>
            <a:r>
              <a:rPr b="0" lang="de-DE" sz="2800" spc="-1" strike="noStrike">
                <a:solidFill>
                  <a:srgbClr val="000000"/>
                </a:solidFill>
                <a:uFill>
                  <a:solidFill>
                    <a:srgbClr val="ffffff"/>
                  </a:solidFill>
                </a:uFill>
                <a:latin typeface="Arial"/>
                <a:ea typeface="DejaVu Sans"/>
              </a:rPr>
              <a:t>Webdesign</a:t>
            </a:r>
            <a:endParaRPr b="0" lang="de-DE" sz="1800" spc="-1" strike="noStrike">
              <a:solidFill>
                <a:srgbClr val="000000"/>
              </a:solidFill>
              <a:uFill>
                <a:solidFill>
                  <a:srgbClr val="ffffff"/>
                </a:solidFill>
              </a:uFill>
              <a:latin typeface="Arial"/>
            </a:endParaRPr>
          </a:p>
          <a:p>
            <a:pPr lvl="1" marL="864000" indent="-322560">
              <a:lnSpc>
                <a:spcPct val="100000"/>
              </a:lnSpc>
              <a:buClr>
                <a:srgbClr val="000000"/>
              </a:buClr>
              <a:buSzPct val="75000"/>
              <a:buFont typeface="Symbol"/>
              <a:buChar char=""/>
            </a:pPr>
            <a:r>
              <a:rPr b="0" lang="de-DE" sz="2800" spc="-1" strike="noStrike">
                <a:solidFill>
                  <a:srgbClr val="000000"/>
                </a:solidFill>
                <a:uFill>
                  <a:solidFill>
                    <a:srgbClr val="ffffff"/>
                  </a:solidFill>
                </a:uFill>
                <a:latin typeface="Arial"/>
                <a:ea typeface="DejaVu Sans"/>
              </a:rPr>
              <a:t>Datenschutz und                              Sicherheitsfragen</a:t>
            </a:r>
            <a:endParaRPr b="0" lang="de-DE" sz="1800" spc="-1" strike="noStrike">
              <a:solidFill>
                <a:srgbClr val="000000"/>
              </a:solidFill>
              <a:uFill>
                <a:solidFill>
                  <a:srgbClr val="ffffff"/>
                </a:solidFill>
              </a:uFill>
              <a:latin typeface="Arial"/>
            </a:endParaRPr>
          </a:p>
          <a:p>
            <a:pPr marL="432000" indent="-322560">
              <a:lnSpc>
                <a:spcPct val="100000"/>
              </a:lnSpc>
              <a:buClr>
                <a:srgbClr val="000000"/>
              </a:buClr>
              <a:buSzPct val="45000"/>
              <a:buFont typeface="Wingdings" charset="2"/>
              <a:buChar char=""/>
            </a:pPr>
            <a:r>
              <a:rPr b="0" lang="de-DE" sz="2800" spc="-1" strike="noStrike">
                <a:solidFill>
                  <a:srgbClr val="000000"/>
                </a:solidFill>
                <a:uFill>
                  <a:solidFill>
                    <a:srgbClr val="ffffff"/>
                  </a:solidFill>
                </a:uFill>
                <a:latin typeface="Arial"/>
                <a:ea typeface="DejaVu Sans"/>
              </a:rPr>
              <a:t>Hardware:                                                      Grundmodell &amp; Techniken</a:t>
            </a:r>
            <a:endParaRPr b="0" lang="de-DE" sz="1800" spc="-1" strike="noStrike">
              <a:solidFill>
                <a:srgbClr val="000000"/>
              </a:solidFill>
              <a:uFill>
                <a:solidFill>
                  <a:srgbClr val="ffffff"/>
                </a:solidFill>
              </a:uFill>
              <a:latin typeface="Arial"/>
            </a:endParaRPr>
          </a:p>
        </p:txBody>
      </p:sp>
      <p:sp>
        <p:nvSpPr>
          <p:cNvPr id="91" name="CustomShape 2"/>
          <p:cNvSpPr/>
          <p:nvPr/>
        </p:nvSpPr>
        <p:spPr>
          <a:xfrm>
            <a:off x="457200" y="522360"/>
            <a:ext cx="6530040" cy="651600"/>
          </a:xfrm>
          <a:prstGeom prst="rect">
            <a:avLst/>
          </a:prstGeom>
          <a:noFill/>
          <a:ln>
            <a:noFill/>
          </a:ln>
        </p:spPr>
        <p:style>
          <a:lnRef idx="0"/>
          <a:fillRef idx="0"/>
          <a:effectRef idx="0"/>
          <a:fontRef idx="minor"/>
        </p:style>
        <p:txBody>
          <a:bodyPr lIns="0" rIns="0" tIns="0" bIns="0" anchor="ctr"/>
          <a:p>
            <a:pPr>
              <a:lnSpc>
                <a:spcPct val="100000"/>
              </a:lnSpc>
            </a:pPr>
            <a:r>
              <a:rPr b="0" lang="de-DE" sz="3200" spc="-1" strike="noStrike">
                <a:solidFill>
                  <a:srgbClr val="000000"/>
                </a:solidFill>
                <a:uFill>
                  <a:solidFill>
                    <a:srgbClr val="ffffff"/>
                  </a:solidFill>
                </a:uFill>
                <a:latin typeface="Arial"/>
                <a:ea typeface="DejaVu Sans"/>
              </a:rPr>
              <a:t>Themen der Informatik</a:t>
            </a:r>
            <a:endParaRPr b="0" lang="de-DE" sz="1800" spc="-1" strike="noStrike">
              <a:solidFill>
                <a:srgbClr val="000000"/>
              </a:solidFill>
              <a:uFill>
                <a:solidFill>
                  <a:srgbClr val="ffffff"/>
                </a:solidFill>
              </a:uFill>
              <a:latin typeface="Arial"/>
            </a:endParaRPr>
          </a:p>
        </p:txBody>
      </p:sp>
      <p:pic>
        <p:nvPicPr>
          <p:cNvPr id="92" name="" descr=""/>
          <p:cNvPicPr/>
          <p:nvPr/>
        </p:nvPicPr>
        <p:blipFill>
          <a:blip r:embed="rId1"/>
          <a:stretch/>
        </p:blipFill>
        <p:spPr>
          <a:xfrm>
            <a:off x="5464800" y="3960000"/>
            <a:ext cx="3321720" cy="2443320"/>
          </a:xfrm>
          <a:prstGeom prst="rect">
            <a:avLst/>
          </a:prstGeom>
          <a:ln>
            <a:noFill/>
          </a:ln>
        </p:spPr>
      </p:pic>
    </p:spTree>
  </p:cSld>
  <p:transition spd="slow">
    <p:wipe dir="d"/>
  </p:transition>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3" name="CustomShape 1"/>
          <p:cNvSpPr/>
          <p:nvPr/>
        </p:nvSpPr>
        <p:spPr>
          <a:xfrm>
            <a:off x="457200" y="522360"/>
            <a:ext cx="6530040" cy="651600"/>
          </a:xfrm>
          <a:prstGeom prst="rect">
            <a:avLst/>
          </a:prstGeom>
          <a:noFill/>
          <a:ln>
            <a:noFill/>
          </a:ln>
        </p:spPr>
        <p:style>
          <a:lnRef idx="0"/>
          <a:fillRef idx="0"/>
          <a:effectRef idx="0"/>
          <a:fontRef idx="minor"/>
        </p:style>
        <p:txBody>
          <a:bodyPr lIns="0" rIns="0" tIns="0" bIns="0" anchor="ctr"/>
          <a:p>
            <a:pPr>
              <a:lnSpc>
                <a:spcPct val="100000"/>
              </a:lnSpc>
            </a:pPr>
            <a:r>
              <a:rPr b="0" lang="de-DE" sz="3200" spc="-1" strike="noStrike">
                <a:solidFill>
                  <a:srgbClr val="000000"/>
                </a:solidFill>
                <a:uFill>
                  <a:solidFill>
                    <a:srgbClr val="ffffff"/>
                  </a:solidFill>
                </a:uFill>
                <a:latin typeface="Arial"/>
                <a:ea typeface="DejaVu Sans"/>
              </a:rPr>
              <a:t>Themen der Informatik</a:t>
            </a:r>
            <a:endParaRPr b="0" lang="de-DE" sz="1800" spc="-1" strike="noStrike">
              <a:solidFill>
                <a:srgbClr val="000000"/>
              </a:solidFill>
              <a:uFill>
                <a:solidFill>
                  <a:srgbClr val="ffffff"/>
                </a:solidFill>
              </a:uFill>
              <a:latin typeface="Arial"/>
            </a:endParaRPr>
          </a:p>
        </p:txBody>
      </p:sp>
      <p:sp>
        <p:nvSpPr>
          <p:cNvPr id="94" name="CustomShape 2"/>
          <p:cNvSpPr/>
          <p:nvPr/>
        </p:nvSpPr>
        <p:spPr>
          <a:xfrm>
            <a:off x="457200" y="1164600"/>
            <a:ext cx="5661360" cy="4881960"/>
          </a:xfrm>
          <a:prstGeom prst="rect">
            <a:avLst/>
          </a:prstGeom>
          <a:noFill/>
          <a:ln>
            <a:noFill/>
          </a:ln>
        </p:spPr>
        <p:style>
          <a:lnRef idx="0"/>
          <a:fillRef idx="0"/>
          <a:effectRef idx="0"/>
          <a:fontRef idx="minor"/>
        </p:style>
        <p:txBody>
          <a:bodyPr lIns="0" rIns="0" tIns="0" bIns="0"/>
          <a:p>
            <a:pPr>
              <a:lnSpc>
                <a:spcPct val="100000"/>
              </a:lnSpc>
            </a:pPr>
            <a:endParaRPr b="0" lang="de-DE" sz="1800" spc="-1" strike="noStrike">
              <a:solidFill>
                <a:srgbClr val="000000"/>
              </a:solidFill>
              <a:uFill>
                <a:solidFill>
                  <a:srgbClr val="ffffff"/>
                </a:solidFill>
              </a:uFill>
              <a:latin typeface="Arial"/>
            </a:endParaRPr>
          </a:p>
          <a:p>
            <a:pPr marL="432000" indent="-322560">
              <a:lnSpc>
                <a:spcPct val="100000"/>
              </a:lnSpc>
              <a:buClr>
                <a:srgbClr val="000000"/>
              </a:buClr>
              <a:buSzPct val="45000"/>
              <a:buFont typeface="Wingdings" charset="2"/>
              <a:buChar char=""/>
            </a:pPr>
            <a:r>
              <a:rPr b="0" lang="de-DE" sz="2800" spc="-1" strike="noStrike">
                <a:solidFill>
                  <a:srgbClr val="000000"/>
                </a:solidFill>
                <a:uFill>
                  <a:solidFill>
                    <a:srgbClr val="ffffff"/>
                  </a:solidFill>
                </a:uFill>
                <a:latin typeface="Arial"/>
                <a:ea typeface="DejaVu Sans"/>
              </a:rPr>
              <a:t>Calliope, RasperryPi, Roboter &amp; Co</a:t>
            </a:r>
            <a:endParaRPr b="0" lang="de-DE" sz="1800" spc="-1" strike="noStrike">
              <a:solidFill>
                <a:srgbClr val="000000"/>
              </a:solidFill>
              <a:uFill>
                <a:solidFill>
                  <a:srgbClr val="ffffff"/>
                </a:solidFill>
              </a:uFill>
              <a:latin typeface="Arial"/>
            </a:endParaRPr>
          </a:p>
          <a:p>
            <a:pPr marL="432000" indent="-322560">
              <a:lnSpc>
                <a:spcPct val="100000"/>
              </a:lnSpc>
              <a:buClr>
                <a:srgbClr val="000000"/>
              </a:buClr>
              <a:buSzPct val="45000"/>
              <a:buFont typeface="Wingdings" charset="2"/>
              <a:buChar char=""/>
            </a:pPr>
            <a:r>
              <a:rPr b="0" lang="de-DE" sz="2800" spc="-1" strike="noStrike">
                <a:solidFill>
                  <a:srgbClr val="000000"/>
                </a:solidFill>
                <a:uFill>
                  <a:solidFill>
                    <a:srgbClr val="ffffff"/>
                  </a:solidFill>
                </a:uFill>
                <a:latin typeface="Arial"/>
                <a:ea typeface="DejaVu Sans"/>
              </a:rPr>
              <a:t>Graphikbearbeitung: </a:t>
            </a:r>
            <a:r>
              <a:rPr b="0" lang="de-DE" sz="2800" spc="-1" strike="noStrike">
                <a:solidFill>
                  <a:srgbClr val="000000"/>
                </a:solidFill>
                <a:uFill>
                  <a:solidFill>
                    <a:srgbClr val="ffffff"/>
                  </a:solidFill>
                </a:uFill>
                <a:latin typeface="Arial"/>
                <a:ea typeface="DejaVu Sans"/>
              </a:rPr>
              <a:t>	</a:t>
            </a:r>
            <a:r>
              <a:rPr b="0" lang="de-DE" sz="2800" spc="-1" strike="noStrike">
                <a:solidFill>
                  <a:srgbClr val="000000"/>
                </a:solidFill>
                <a:uFill>
                  <a:solidFill>
                    <a:srgbClr val="ffffff"/>
                  </a:solidFill>
                </a:uFill>
                <a:latin typeface="Arial"/>
                <a:ea typeface="DejaVu Sans"/>
              </a:rPr>
              <a:t>    </a:t>
            </a:r>
            <a:r>
              <a:rPr b="0" lang="de-DE" sz="1800" spc="-1" strike="noStrike">
                <a:solidFill>
                  <a:srgbClr val="000000"/>
                </a:solidFill>
                <a:uFill>
                  <a:solidFill>
                    <a:srgbClr val="ffffff"/>
                  </a:solidFill>
                </a:uFill>
                <a:latin typeface="Arial"/>
                <a:ea typeface="DejaVu Sans"/>
              </a:rPr>
              <a:t>
</a:t>
            </a:r>
            <a:r>
              <a:rPr b="0" lang="de-DE" sz="2800" spc="-1" strike="noStrike">
                <a:solidFill>
                  <a:srgbClr val="000000"/>
                </a:solidFill>
                <a:uFill>
                  <a:solidFill>
                    <a:srgbClr val="ffffff"/>
                  </a:solidFill>
                </a:uFill>
                <a:latin typeface="Arial"/>
                <a:ea typeface="DejaVu Sans"/>
              </a:rPr>
              <a:t>   Bildmanipulation und   </a:t>
            </a:r>
            <a:r>
              <a:rPr b="0" lang="de-DE" sz="1800" spc="-1" strike="noStrike">
                <a:solidFill>
                  <a:srgbClr val="000000"/>
                </a:solidFill>
                <a:uFill>
                  <a:solidFill>
                    <a:srgbClr val="ffffff"/>
                  </a:solidFill>
                </a:uFill>
                <a:latin typeface="Arial"/>
                <a:ea typeface="DejaVu Sans"/>
              </a:rPr>
              <a:t>
</a:t>
            </a:r>
            <a:r>
              <a:rPr b="0" lang="de-DE" sz="2800" spc="-1" strike="noStrike">
                <a:solidFill>
                  <a:srgbClr val="000000"/>
                </a:solidFill>
                <a:uFill>
                  <a:solidFill>
                    <a:srgbClr val="ffffff"/>
                  </a:solidFill>
                </a:uFill>
                <a:latin typeface="Arial"/>
                <a:ea typeface="DejaVu Sans"/>
              </a:rPr>
              <a:t>   Meinungsbeeinflussung</a:t>
            </a:r>
            <a:endParaRPr b="0" lang="de-DE" sz="1800" spc="-1" strike="noStrike">
              <a:solidFill>
                <a:srgbClr val="000000"/>
              </a:solidFill>
              <a:uFill>
                <a:solidFill>
                  <a:srgbClr val="ffffff"/>
                </a:solidFill>
              </a:uFill>
              <a:latin typeface="Arial"/>
            </a:endParaRPr>
          </a:p>
          <a:p>
            <a:pPr marL="432000" indent="-322560">
              <a:lnSpc>
                <a:spcPct val="100000"/>
              </a:lnSpc>
              <a:buClr>
                <a:srgbClr val="000000"/>
              </a:buClr>
              <a:buSzPct val="45000"/>
              <a:buFont typeface="Wingdings" charset="2"/>
              <a:buChar char=""/>
            </a:pPr>
            <a:r>
              <a:rPr b="0" lang="de-DE" sz="2800" spc="-1" strike="noStrike">
                <a:solidFill>
                  <a:srgbClr val="000000"/>
                </a:solidFill>
                <a:uFill>
                  <a:solidFill>
                    <a:srgbClr val="ffffff"/>
                  </a:solidFill>
                </a:uFill>
                <a:latin typeface="Arial"/>
                <a:ea typeface="DejaVu Sans"/>
              </a:rPr>
              <a:t>Einstieg in automatisierte Prozesse</a:t>
            </a:r>
            <a:endParaRPr b="0" lang="de-DE" sz="1800" spc="-1" strike="noStrike">
              <a:solidFill>
                <a:srgbClr val="000000"/>
              </a:solidFill>
              <a:uFill>
                <a:solidFill>
                  <a:srgbClr val="ffffff"/>
                </a:solidFill>
              </a:uFill>
              <a:latin typeface="Arial"/>
            </a:endParaRPr>
          </a:p>
          <a:p>
            <a:pPr marL="432000" indent="-322560">
              <a:lnSpc>
                <a:spcPct val="100000"/>
              </a:lnSpc>
              <a:buClr>
                <a:srgbClr val="000000"/>
              </a:buClr>
              <a:buSzPct val="45000"/>
              <a:buFont typeface="Wingdings" charset="2"/>
              <a:buChar char=""/>
            </a:pPr>
            <a:r>
              <a:rPr b="0" lang="de-DE" sz="2800" spc="-1" strike="noStrike">
                <a:solidFill>
                  <a:srgbClr val="000000"/>
                </a:solidFill>
                <a:uFill>
                  <a:solidFill>
                    <a:srgbClr val="ffffff"/>
                  </a:solidFill>
                </a:uFill>
                <a:latin typeface="Arial"/>
                <a:ea typeface="DejaVu Sans"/>
              </a:rPr>
              <a:t>Datenbanken und Homepage</a:t>
            </a:r>
            <a:endParaRPr b="0" lang="de-DE" sz="1800" spc="-1" strike="noStrike">
              <a:solidFill>
                <a:srgbClr val="000000"/>
              </a:solidFill>
              <a:uFill>
                <a:solidFill>
                  <a:srgbClr val="ffffff"/>
                </a:solidFill>
              </a:uFill>
              <a:latin typeface="Arial"/>
            </a:endParaRPr>
          </a:p>
          <a:p>
            <a:pPr marL="432000" indent="-322560">
              <a:lnSpc>
                <a:spcPct val="100000"/>
              </a:lnSpc>
              <a:buClr>
                <a:srgbClr val="000000"/>
              </a:buClr>
              <a:buSzPct val="45000"/>
              <a:buFont typeface="Wingdings" charset="2"/>
              <a:buChar char=""/>
            </a:pPr>
            <a:r>
              <a:rPr b="0" lang="de-DE" sz="2800" spc="-1" strike="noStrike">
                <a:solidFill>
                  <a:srgbClr val="000000"/>
                </a:solidFill>
                <a:uFill>
                  <a:solidFill>
                    <a:srgbClr val="ffffff"/>
                  </a:solidFill>
                </a:uFill>
                <a:latin typeface="Arial"/>
                <a:ea typeface="DejaVu Sans"/>
              </a:rPr>
              <a:t>Officeprodukte (implizit)</a:t>
            </a:r>
            <a:endParaRPr b="0" lang="de-DE" sz="1800" spc="-1" strike="noStrike">
              <a:solidFill>
                <a:srgbClr val="000000"/>
              </a:solidFill>
              <a:uFill>
                <a:solidFill>
                  <a:srgbClr val="ffffff"/>
                </a:solidFill>
              </a:uFill>
              <a:latin typeface="Arial"/>
            </a:endParaRPr>
          </a:p>
          <a:p>
            <a:pPr marL="432000" indent="-322560">
              <a:lnSpc>
                <a:spcPct val="100000"/>
              </a:lnSpc>
              <a:buClr>
                <a:srgbClr val="000000"/>
              </a:buClr>
              <a:buSzPct val="45000"/>
              <a:buFont typeface="Wingdings" charset="2"/>
              <a:buChar char=""/>
            </a:pPr>
            <a:r>
              <a:rPr b="0" lang="de-DE" sz="2800" spc="-1" strike="noStrike">
                <a:solidFill>
                  <a:srgbClr val="000000"/>
                </a:solidFill>
                <a:uFill>
                  <a:solidFill>
                    <a:srgbClr val="ffffff"/>
                  </a:solidFill>
                </a:uFill>
                <a:latin typeface="Arial"/>
                <a:ea typeface="DejaVu Sans"/>
              </a:rPr>
              <a:t>Programmierung: </a:t>
            </a:r>
            <a:r>
              <a:rPr b="0" lang="de-DE" sz="1800" spc="-1" strike="noStrike">
                <a:solidFill>
                  <a:srgbClr val="000000"/>
                </a:solidFill>
                <a:uFill>
                  <a:solidFill>
                    <a:srgbClr val="ffffff"/>
                  </a:solidFill>
                </a:uFill>
                <a:latin typeface="Arial"/>
                <a:ea typeface="DejaVu Sans"/>
              </a:rPr>
              <a:t>
</a:t>
            </a:r>
            <a:r>
              <a:rPr b="0" lang="de-DE" sz="2800" spc="-1" strike="noStrike">
                <a:solidFill>
                  <a:srgbClr val="000000"/>
                </a:solidFill>
                <a:uFill>
                  <a:solidFill>
                    <a:srgbClr val="ffffff"/>
                  </a:solidFill>
                </a:uFill>
                <a:latin typeface="Arial"/>
                <a:ea typeface="DejaVu Sans"/>
              </a:rPr>
              <a:t>	</a:t>
            </a:r>
            <a:r>
              <a:rPr b="0" lang="de-DE" sz="2800" spc="-1" strike="noStrike">
                <a:solidFill>
                  <a:srgbClr val="000000"/>
                </a:solidFill>
                <a:uFill>
                  <a:solidFill>
                    <a:srgbClr val="ffffff"/>
                  </a:solidFill>
                </a:uFill>
                <a:latin typeface="Arial"/>
                <a:ea typeface="DejaVu Sans"/>
              </a:rPr>
              <a:t>Spiele, Roboter, </a:t>
            </a:r>
            <a:r>
              <a:rPr b="0" lang="de-DE" sz="2800" spc="-1" strike="noStrike">
                <a:solidFill>
                  <a:srgbClr val="000000"/>
                </a:solidFill>
                <a:uFill>
                  <a:solidFill>
                    <a:srgbClr val="ffffff"/>
                  </a:solidFill>
                </a:uFill>
                <a:latin typeface="Arial"/>
                <a:ea typeface="DejaVu Sans"/>
              </a:rPr>
              <a:t>	</a:t>
            </a:r>
            <a:r>
              <a:rPr b="0" lang="de-DE" sz="1800" spc="-1" strike="noStrike">
                <a:solidFill>
                  <a:srgbClr val="000000"/>
                </a:solidFill>
                <a:uFill>
                  <a:solidFill>
                    <a:srgbClr val="ffffff"/>
                  </a:solidFill>
                </a:uFill>
                <a:latin typeface="Arial"/>
                <a:ea typeface="DejaVu Sans"/>
              </a:rPr>
              <a:t>
</a:t>
            </a:r>
            <a:r>
              <a:rPr b="0" lang="de-DE" sz="2800" spc="-1" strike="noStrike">
                <a:solidFill>
                  <a:srgbClr val="000000"/>
                </a:solidFill>
                <a:uFill>
                  <a:solidFill>
                    <a:srgbClr val="ffffff"/>
                  </a:solidFill>
                </a:uFill>
                <a:latin typeface="Arial"/>
                <a:ea typeface="DejaVu Sans"/>
              </a:rPr>
              <a:t>	</a:t>
            </a:r>
            <a:r>
              <a:rPr b="0" lang="de-DE" sz="2800" spc="-1" strike="noStrike">
                <a:solidFill>
                  <a:srgbClr val="000000"/>
                </a:solidFill>
                <a:uFill>
                  <a:solidFill>
                    <a:srgbClr val="ffffff"/>
                  </a:solidFill>
                </a:uFill>
                <a:latin typeface="Arial"/>
                <a:ea typeface="DejaVu Sans"/>
              </a:rPr>
              <a:t>Hausautomatisation, ...</a:t>
            </a:r>
            <a:endParaRPr b="0" lang="de-DE" sz="1800" spc="-1" strike="noStrike">
              <a:solidFill>
                <a:srgbClr val="000000"/>
              </a:solidFill>
              <a:uFill>
                <a:solidFill>
                  <a:srgbClr val="ffffff"/>
                </a:solidFill>
              </a:uFill>
              <a:latin typeface="Arial"/>
            </a:endParaRPr>
          </a:p>
        </p:txBody>
      </p:sp>
      <p:pic>
        <p:nvPicPr>
          <p:cNvPr id="95" name="" descr=""/>
          <p:cNvPicPr/>
          <p:nvPr/>
        </p:nvPicPr>
        <p:blipFill>
          <a:blip r:embed="rId1"/>
          <a:stretch/>
        </p:blipFill>
        <p:spPr>
          <a:xfrm>
            <a:off x="6480000" y="4320000"/>
            <a:ext cx="1978560" cy="1978560"/>
          </a:xfrm>
          <a:prstGeom prst="rect">
            <a:avLst/>
          </a:prstGeom>
          <a:ln>
            <a:noFill/>
          </a:ln>
        </p:spPr>
      </p:pic>
    </p:spTree>
  </p:cSld>
  <p:transition spd="slow">
    <p:wipe dir="d"/>
  </p:transition>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6" name="CustomShape 1"/>
          <p:cNvSpPr/>
          <p:nvPr/>
        </p:nvSpPr>
        <p:spPr>
          <a:xfrm>
            <a:off x="457200" y="522360"/>
            <a:ext cx="6530040" cy="651600"/>
          </a:xfrm>
          <a:prstGeom prst="rect">
            <a:avLst/>
          </a:prstGeom>
          <a:noFill/>
          <a:ln>
            <a:noFill/>
          </a:ln>
        </p:spPr>
        <p:style>
          <a:lnRef idx="0"/>
          <a:fillRef idx="0"/>
          <a:effectRef idx="0"/>
          <a:fontRef idx="minor"/>
        </p:style>
        <p:txBody>
          <a:bodyPr lIns="0" rIns="0" tIns="0" bIns="0" anchor="ctr"/>
          <a:p>
            <a:pPr>
              <a:lnSpc>
                <a:spcPct val="100000"/>
              </a:lnSpc>
            </a:pPr>
            <a:r>
              <a:rPr b="0" lang="de-DE" sz="3200" spc="-1" strike="noStrike">
                <a:solidFill>
                  <a:srgbClr val="000000"/>
                </a:solidFill>
                <a:uFill>
                  <a:solidFill>
                    <a:srgbClr val="ffffff"/>
                  </a:solidFill>
                </a:uFill>
                <a:latin typeface="Arial"/>
                <a:ea typeface="DejaVu Sans"/>
              </a:rPr>
              <a:t>Werkzeuge</a:t>
            </a:r>
            <a:endParaRPr b="0" lang="de-DE" sz="1800" spc="-1" strike="noStrike">
              <a:solidFill>
                <a:srgbClr val="000000"/>
              </a:solidFill>
              <a:uFill>
                <a:solidFill>
                  <a:srgbClr val="ffffff"/>
                </a:solidFill>
              </a:uFill>
              <a:latin typeface="Arial"/>
            </a:endParaRPr>
          </a:p>
        </p:txBody>
      </p:sp>
      <p:sp>
        <p:nvSpPr>
          <p:cNvPr id="97" name="CustomShape 2"/>
          <p:cNvSpPr/>
          <p:nvPr/>
        </p:nvSpPr>
        <p:spPr>
          <a:xfrm>
            <a:off x="331920" y="1440000"/>
            <a:ext cx="7586640" cy="4498560"/>
          </a:xfrm>
          <a:prstGeom prst="rect">
            <a:avLst/>
          </a:prstGeom>
          <a:noFill/>
          <a:ln>
            <a:noFill/>
          </a:ln>
        </p:spPr>
        <p:style>
          <a:lnRef idx="0"/>
          <a:fillRef idx="0"/>
          <a:effectRef idx="0"/>
          <a:fontRef idx="minor"/>
        </p:style>
        <p:txBody>
          <a:bodyPr lIns="0" rIns="0" tIns="0" bIns="0"/>
          <a:p>
            <a:pPr>
              <a:lnSpc>
                <a:spcPct val="100000"/>
              </a:lnSpc>
            </a:pPr>
            <a:endParaRPr b="0" lang="de-DE" sz="1800" spc="-1" strike="noStrike">
              <a:solidFill>
                <a:srgbClr val="000000"/>
              </a:solidFill>
              <a:uFill>
                <a:solidFill>
                  <a:srgbClr val="ffffff"/>
                </a:solidFill>
              </a:uFill>
              <a:latin typeface="Arial"/>
            </a:endParaRPr>
          </a:p>
          <a:p>
            <a:pPr marL="432000" indent="-322560">
              <a:lnSpc>
                <a:spcPct val="100000"/>
              </a:lnSpc>
              <a:buClr>
                <a:srgbClr val="000000"/>
              </a:buClr>
              <a:buSzPct val="45000"/>
              <a:buFont typeface="Wingdings" charset="2"/>
              <a:buChar char=""/>
            </a:pPr>
            <a:r>
              <a:rPr b="0" lang="de-DE" sz="2600" spc="-1" strike="noStrike">
                <a:solidFill>
                  <a:srgbClr val="000000"/>
                </a:solidFill>
                <a:uFill>
                  <a:solidFill>
                    <a:srgbClr val="ffffff"/>
                  </a:solidFill>
                </a:uFill>
                <a:latin typeface="Arial"/>
                <a:ea typeface="DejaVu Sans"/>
              </a:rPr>
              <a:t>sind am Inhalt orientiert und vielfältig</a:t>
            </a:r>
            <a:endParaRPr b="0" lang="de-DE" sz="1800" spc="-1" strike="noStrike">
              <a:solidFill>
                <a:srgbClr val="000000"/>
              </a:solidFill>
              <a:uFill>
                <a:solidFill>
                  <a:srgbClr val="ffffff"/>
                </a:solidFill>
              </a:uFill>
              <a:latin typeface="Arial"/>
            </a:endParaRPr>
          </a:p>
          <a:p>
            <a:pPr marL="432000" indent="-322560">
              <a:lnSpc>
                <a:spcPct val="100000"/>
              </a:lnSpc>
              <a:buClr>
                <a:srgbClr val="000000"/>
              </a:buClr>
              <a:buSzPct val="45000"/>
              <a:buFont typeface="Wingdings" charset="2"/>
              <a:buChar char=""/>
            </a:pPr>
            <a:r>
              <a:rPr b="0" lang="de-DE" sz="2600" spc="-1" strike="noStrike">
                <a:solidFill>
                  <a:srgbClr val="000000"/>
                </a:solidFill>
                <a:uFill>
                  <a:solidFill>
                    <a:srgbClr val="ffffff"/>
                  </a:solidFill>
                </a:uFill>
                <a:latin typeface="Arial"/>
                <a:ea typeface="DejaVu Sans"/>
              </a:rPr>
              <a:t>Software:</a:t>
            </a:r>
            <a:endParaRPr b="0" lang="de-DE" sz="1800" spc="-1" strike="noStrike">
              <a:solidFill>
                <a:srgbClr val="000000"/>
              </a:solidFill>
              <a:uFill>
                <a:solidFill>
                  <a:srgbClr val="ffffff"/>
                </a:solidFill>
              </a:uFill>
              <a:latin typeface="Arial"/>
            </a:endParaRPr>
          </a:p>
          <a:p>
            <a:pPr lvl="1" marL="864000" indent="-322560">
              <a:lnSpc>
                <a:spcPct val="100000"/>
              </a:lnSpc>
              <a:buClr>
                <a:srgbClr val="000000"/>
              </a:buClr>
              <a:buSzPct val="75000"/>
              <a:buFont typeface="Symbol"/>
              <a:buChar char=""/>
            </a:pPr>
            <a:r>
              <a:rPr b="0" lang="de-DE" sz="2600" spc="-1" strike="noStrike">
                <a:solidFill>
                  <a:srgbClr val="000000"/>
                </a:solidFill>
                <a:uFill>
                  <a:solidFill>
                    <a:srgbClr val="ffffff"/>
                  </a:solidFill>
                </a:uFill>
                <a:latin typeface="Arial"/>
                <a:ea typeface="DejaVu Sans"/>
              </a:rPr>
              <a:t>Anwendungssoftware</a:t>
            </a:r>
            <a:endParaRPr b="0" lang="de-DE" sz="1800" spc="-1" strike="noStrike">
              <a:solidFill>
                <a:srgbClr val="000000"/>
              </a:solidFill>
              <a:uFill>
                <a:solidFill>
                  <a:srgbClr val="ffffff"/>
                </a:solidFill>
              </a:uFill>
              <a:latin typeface="Arial"/>
            </a:endParaRPr>
          </a:p>
          <a:p>
            <a:pPr lvl="1" marL="864000" indent="-322560">
              <a:lnSpc>
                <a:spcPct val="100000"/>
              </a:lnSpc>
              <a:buClr>
                <a:srgbClr val="000000"/>
              </a:buClr>
              <a:buSzPct val="75000"/>
              <a:buFont typeface="Symbol"/>
              <a:buChar char=""/>
            </a:pPr>
            <a:r>
              <a:rPr b="0" lang="de-DE" sz="2600" spc="-1" strike="noStrike">
                <a:solidFill>
                  <a:srgbClr val="000000"/>
                </a:solidFill>
                <a:uFill>
                  <a:solidFill>
                    <a:srgbClr val="ffffff"/>
                  </a:solidFill>
                </a:uFill>
                <a:latin typeface="Arial"/>
                <a:ea typeface="DejaVu Sans"/>
              </a:rPr>
              <a:t>Modellierungstools</a:t>
            </a:r>
            <a:endParaRPr b="0" lang="de-DE" sz="1800" spc="-1" strike="noStrike">
              <a:solidFill>
                <a:srgbClr val="000000"/>
              </a:solidFill>
              <a:uFill>
                <a:solidFill>
                  <a:srgbClr val="ffffff"/>
                </a:solidFill>
              </a:uFill>
              <a:latin typeface="Arial"/>
            </a:endParaRPr>
          </a:p>
          <a:p>
            <a:pPr lvl="1" marL="864000" indent="-322560">
              <a:lnSpc>
                <a:spcPct val="100000"/>
              </a:lnSpc>
              <a:buClr>
                <a:srgbClr val="000000"/>
              </a:buClr>
              <a:buSzPct val="75000"/>
              <a:buFont typeface="Symbol"/>
              <a:buChar char=""/>
            </a:pPr>
            <a:r>
              <a:rPr b="0" lang="de-DE" sz="2600" spc="-1" strike="noStrike">
                <a:solidFill>
                  <a:srgbClr val="000000"/>
                </a:solidFill>
                <a:uFill>
                  <a:solidFill>
                    <a:srgbClr val="ffffff"/>
                  </a:solidFill>
                </a:uFill>
                <a:latin typeface="Arial"/>
                <a:ea typeface="DejaVu Sans"/>
              </a:rPr>
              <a:t>Entwicklungsumgebungen</a:t>
            </a:r>
            <a:endParaRPr b="0" lang="de-DE" sz="1800" spc="-1" strike="noStrike">
              <a:solidFill>
                <a:srgbClr val="000000"/>
              </a:solidFill>
              <a:uFill>
                <a:solidFill>
                  <a:srgbClr val="ffffff"/>
                </a:solidFill>
              </a:uFill>
              <a:latin typeface="Arial"/>
            </a:endParaRPr>
          </a:p>
          <a:p>
            <a:pPr lvl="1" marL="864000" indent="-322560">
              <a:lnSpc>
                <a:spcPct val="100000"/>
              </a:lnSpc>
              <a:buClr>
                <a:srgbClr val="000000"/>
              </a:buClr>
              <a:buSzPct val="75000"/>
              <a:buFont typeface="Symbol"/>
              <a:buChar char=""/>
            </a:pPr>
            <a:r>
              <a:rPr b="0" lang="de-DE" sz="2600" spc="-1" strike="noStrike">
                <a:solidFill>
                  <a:srgbClr val="000000"/>
                </a:solidFill>
                <a:uFill>
                  <a:solidFill>
                    <a:srgbClr val="ffffff"/>
                  </a:solidFill>
                </a:uFill>
                <a:latin typeface="Arial"/>
                <a:ea typeface="DejaVu Sans"/>
              </a:rPr>
              <a:t>Programmiersprachen </a:t>
            </a:r>
            <a:endParaRPr b="0" lang="de-DE" sz="1800" spc="-1" strike="noStrike">
              <a:solidFill>
                <a:srgbClr val="000000"/>
              </a:solidFill>
              <a:uFill>
                <a:solidFill>
                  <a:srgbClr val="ffffff"/>
                </a:solidFill>
              </a:uFill>
              <a:latin typeface="Arial"/>
            </a:endParaRPr>
          </a:p>
        </p:txBody>
      </p:sp>
      <p:pic>
        <p:nvPicPr>
          <p:cNvPr id="98" name="" descr=""/>
          <p:cNvPicPr/>
          <p:nvPr/>
        </p:nvPicPr>
        <p:blipFill>
          <a:blip r:embed="rId1"/>
          <a:stretch/>
        </p:blipFill>
        <p:spPr>
          <a:xfrm>
            <a:off x="5760000" y="4320000"/>
            <a:ext cx="2864160" cy="1817280"/>
          </a:xfrm>
          <a:prstGeom prst="rect">
            <a:avLst/>
          </a:prstGeom>
          <a:ln>
            <a:noFill/>
          </a:ln>
        </p:spPr>
      </p:pic>
    </p:spTree>
  </p:cSld>
  <p:transition spd="slow">
    <p:wipe dir="d"/>
  </p:transition>
  <p:timing>
    <p:tnLst>
      <p:par>
        <p:cTn id="11" dur="indefinite" restart="never" nodeType="tmRoot">
          <p:childTnLst>
            <p:seq>
              <p:cTn id="12"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41491</TotalTime>
  <Application>LibreOffice/5.1.6.2$Linux_X86_64 LibreOffice_project/10m0$Build-2</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dc:description/>
  <dc:language>de-DE</dc:language>
  <cp:lastModifiedBy/>
  <cp:lastPrinted>2011-01-23T16:27:46Z</cp:lastPrinted>
  <dcterms:modified xsi:type="dcterms:W3CDTF">2020-03-26T10:56:06Z</dcterms:modified>
  <cp:revision>146</cp:revision>
  <dc:subject/>
  <dc:title>Kein Folientitel</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fo 1">
    <vt:lpwstr/>
  </property>
  <property fmtid="{D5CDD505-2E9C-101B-9397-08002B2CF9AE}" pid="3" name="Info 2">
    <vt:lpwstr/>
  </property>
  <property fmtid="{D5CDD505-2E9C-101B-9397-08002B2CF9AE}" pid="4" name="Info 3">
    <vt:lpwstr/>
  </property>
  <property fmtid="{D5CDD505-2E9C-101B-9397-08002B2CF9AE}" pid="5" name="Info 4">
    <vt:lpwstr/>
  </property>
</Properties>
</file>